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media/image23.svg" ContentType="image/svg+xml"/>
  <Override PartName="/ppt/media/image25.svg" ContentType="image/svg+xml"/>
  <Override PartName="/ppt/media/image3.svg" ContentType="image/svg+xml"/>
  <Override PartName="/ppt/media/image5.svg" ContentType="image/svg+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3"/>
    <p:sldId id="257" r:id="rId4"/>
    <p:sldId id="258" r:id="rId5"/>
    <p:sldId id="259" r:id="rId6"/>
    <p:sldId id="260" r:id="rId7"/>
    <p:sldId id="261" r:id="rId8"/>
    <p:sldId id="262" r:id="rId9"/>
    <p:sldId id="266" r:id="rId10"/>
    <p:sldId id="263" r:id="rId11"/>
    <p:sldId id="264" r:id="rId12"/>
    <p:sldId id="265" r:id="rId13"/>
  </p:sldIdLst>
  <p:sldSz cx="18288000" cy="10287000"/>
  <p:notesSz cx="6858000" cy="9144000"/>
  <p:embeddedFontLst>
    <p:embeddedFont>
      <p:font typeface="Open Sans"/>
      <p:regular r:id="rId17"/>
    </p:embeddedFont>
    <p:embeddedFont>
      <p:font typeface="Open Sans Bold"/>
      <p:bold r:id="rId18"/>
    </p:embeddedFont>
    <p:embeddedFont>
      <p:font typeface="Calibri" panose="020F0502020204030204" charset="0"/>
      <p:regular r:id="rId19"/>
      <p:bold r:id="rId20"/>
      <p:italic r:id="rId21"/>
      <p:boldItalic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93"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719B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93"/>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2" Type="http://schemas.openxmlformats.org/officeDocument/2006/relationships/font" Target="fonts/font6.fntdata"/><Relationship Id="rId21" Type="http://schemas.openxmlformats.org/officeDocument/2006/relationships/font" Target="fonts/font5.fntdata"/><Relationship Id="rId20" Type="http://schemas.openxmlformats.org/officeDocument/2006/relationships/font" Target="fonts/font4.fntdata"/><Relationship Id="rId2" Type="http://schemas.openxmlformats.org/officeDocument/2006/relationships/theme" Target="theme/theme1.xml"/><Relationship Id="rId19" Type="http://schemas.openxmlformats.org/officeDocument/2006/relationships/font" Target="fonts/font3.fntdata"/><Relationship Id="rId18" Type="http://schemas.openxmlformats.org/officeDocument/2006/relationships/font" Target="fonts/font2.fntdata"/><Relationship Id="rId17" Type="http://schemas.openxmlformats.org/officeDocument/2006/relationships/font" Target="fonts/font1.fntdata"/><Relationship Id="rId16" Type="http://schemas.openxmlformats.org/officeDocument/2006/relationships/tableStyles" Target="tableStyles.xml"/><Relationship Id="rId15" Type="http://schemas.openxmlformats.org/officeDocument/2006/relationships/viewProps" Target="viewProps.xml"/><Relationship Id="rId14" Type="http://schemas.openxmlformats.org/officeDocument/2006/relationships/presProps" Target="presProps.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5.svg"/><Relationship Id="rId4" Type="http://schemas.openxmlformats.org/officeDocument/2006/relationships/image" Target="../media/image4.png"/><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9" Type="http://schemas.openxmlformats.org/officeDocument/2006/relationships/image" Target="../media/image23.svg"/><Relationship Id="rId8" Type="http://schemas.openxmlformats.org/officeDocument/2006/relationships/image" Target="../media/image22.png"/><Relationship Id="rId7" Type="http://schemas.openxmlformats.org/officeDocument/2006/relationships/image" Target="../media/image5.svg"/><Relationship Id="rId6" Type="http://schemas.openxmlformats.org/officeDocument/2006/relationships/image" Target="../media/image4.png"/><Relationship Id="rId5" Type="http://schemas.openxmlformats.org/officeDocument/2006/relationships/image" Target="../media/image21.jpeg"/><Relationship Id="rId4" Type="http://schemas.openxmlformats.org/officeDocument/2006/relationships/image" Target="../media/image20.png"/><Relationship Id="rId3" Type="http://schemas.openxmlformats.org/officeDocument/2006/relationships/image" Target="../media/image3.svg"/><Relationship Id="rId2" Type="http://schemas.openxmlformats.org/officeDocument/2006/relationships/image" Target="../media/image2.png"/><Relationship Id="rId12" Type="http://schemas.openxmlformats.org/officeDocument/2006/relationships/slideLayout" Target="../slideLayouts/slideLayout7.xml"/><Relationship Id="rId11" Type="http://schemas.openxmlformats.org/officeDocument/2006/relationships/image" Target="../media/image25.svg"/><Relationship Id="rId10" Type="http://schemas.openxmlformats.org/officeDocument/2006/relationships/image" Target="../media/image24.png"/><Relationship Id="rId1" Type="http://schemas.openxmlformats.org/officeDocument/2006/relationships/image" Target="../media/image1.jpeg"/></Relationships>
</file>

<file path=ppt/slides/_rels/slide11.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5.svg"/><Relationship Id="rId4" Type="http://schemas.openxmlformats.org/officeDocument/2006/relationships/image" Target="../media/image4.png"/><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image" Target="../media/image1.jpeg"/></Relationships>
</file>

<file path=ppt/slides/_rels/slide2.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6.jpeg"/><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image" Target="../media/image1.jpeg"/></Relationships>
</file>

<file path=ppt/slides/_rels/slide3.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7.jpeg"/><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image" Target="../media/image1.jpeg"/></Relationships>
</file>

<file path=ppt/slides/_rels/slide4.xml.rels><?xml version="1.0" encoding="UTF-8" standalone="yes"?>
<Relationships xmlns="http://schemas.openxmlformats.org/package/2006/relationships"><Relationship Id="rId9" Type="http://schemas.openxmlformats.org/officeDocument/2006/relationships/image" Target="../media/image5.svg"/><Relationship Id="rId8" Type="http://schemas.openxmlformats.org/officeDocument/2006/relationships/image" Target="../media/image4.png"/><Relationship Id="rId7" Type="http://schemas.openxmlformats.org/officeDocument/2006/relationships/image" Target="../media/image11.jpeg"/><Relationship Id="rId6" Type="http://schemas.openxmlformats.org/officeDocument/2006/relationships/image" Target="../media/image10.jpeg"/><Relationship Id="rId5" Type="http://schemas.openxmlformats.org/officeDocument/2006/relationships/image" Target="../media/image9.jpeg"/><Relationship Id="rId4" Type="http://schemas.openxmlformats.org/officeDocument/2006/relationships/image" Target="../media/image8.jpeg"/><Relationship Id="rId3" Type="http://schemas.openxmlformats.org/officeDocument/2006/relationships/image" Target="../media/image3.svg"/><Relationship Id="rId2" Type="http://schemas.openxmlformats.org/officeDocument/2006/relationships/image" Target="../media/image2.png"/><Relationship Id="rId10" Type="http://schemas.openxmlformats.org/officeDocument/2006/relationships/slideLayout" Target="../slideLayouts/slideLayout7.xml"/><Relationship Id="rId1" Type="http://schemas.openxmlformats.org/officeDocument/2006/relationships/image" Target="../media/image1.jpeg"/></Relationships>
</file>

<file path=ppt/slides/_rels/slide5.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5.svg"/><Relationship Id="rId7" Type="http://schemas.openxmlformats.org/officeDocument/2006/relationships/image" Target="../media/image4.png"/><Relationship Id="rId6" Type="http://schemas.openxmlformats.org/officeDocument/2006/relationships/image" Target="../media/image14.jpeg"/><Relationship Id="rId5" Type="http://schemas.openxmlformats.org/officeDocument/2006/relationships/image" Target="../media/image13.jpeg"/><Relationship Id="rId4" Type="http://schemas.openxmlformats.org/officeDocument/2006/relationships/image" Target="../media/image12.jpeg"/><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image" Target="../media/image1.jpeg"/></Relationships>
</file>

<file path=ppt/slides/_rels/slide6.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image" Target="../media/image5.svg"/><Relationship Id="rId6" Type="http://schemas.openxmlformats.org/officeDocument/2006/relationships/image" Target="../media/image4.png"/><Relationship Id="rId5" Type="http://schemas.openxmlformats.org/officeDocument/2006/relationships/image" Target="../media/image16.jpeg"/><Relationship Id="rId4" Type="http://schemas.openxmlformats.org/officeDocument/2006/relationships/image" Target="../media/image15.jpeg"/><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image" Target="../media/image1.jpeg"/></Relationships>
</file>

<file path=ppt/slides/_rels/slide7.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image" Target="../media/image5.svg"/><Relationship Id="rId6" Type="http://schemas.openxmlformats.org/officeDocument/2006/relationships/image" Target="../media/image4.png"/><Relationship Id="rId5" Type="http://schemas.openxmlformats.org/officeDocument/2006/relationships/image" Target="../media/image18.jpeg"/><Relationship Id="rId4" Type="http://schemas.openxmlformats.org/officeDocument/2006/relationships/image" Target="../media/image17.jpeg"/><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image" Target="../media/image1.jpeg"/></Relationships>
</file>

<file path=ppt/slides/_rels/slide8.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19.jpeg"/><Relationship Id="rId3" Type="http://schemas.openxmlformats.org/officeDocument/2006/relationships/tags" Target="../tags/tag2.xml"/><Relationship Id="rId2" Type="http://schemas.openxmlformats.org/officeDocument/2006/relationships/image" Target="../media/image1.jpeg"/><Relationship Id="rId1" Type="http://schemas.openxmlformats.org/officeDocument/2006/relationships/tags" Target="../tags/tag1.xml"/></Relationships>
</file>

<file path=ppt/slides/_rels/slide9.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5.svg"/><Relationship Id="rId4" Type="http://schemas.openxmlformats.org/officeDocument/2006/relationships/image" Target="../media/image4.png"/><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image" Target="../media/image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t="-1703" b="-1703"/>
            </a:stretch>
          </a:blipFill>
        </p:spPr>
      </p:sp>
      <p:grpSp>
        <p:nvGrpSpPr>
          <p:cNvPr id="3" name="Group 3"/>
          <p:cNvGrpSpPr/>
          <p:nvPr/>
        </p:nvGrpSpPr>
        <p:grpSpPr>
          <a:xfrm rot="0">
            <a:off x="17293116" y="565634"/>
            <a:ext cx="397367" cy="28996"/>
            <a:chOff x="0" y="0"/>
            <a:chExt cx="128243" cy="9358"/>
          </a:xfrm>
        </p:grpSpPr>
        <p:sp>
          <p:nvSpPr>
            <p:cNvPr id="4" name="Freeform 4"/>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6E009B">
                    <a:alpha val="100000"/>
                  </a:srgbClr>
                </a:gs>
                <a:gs pos="100000">
                  <a:srgbClr val="EB00FF">
                    <a:alpha val="100000"/>
                  </a:srgbClr>
                </a:gs>
              </a:gsLst>
              <a:lin ang="0"/>
            </a:gradFill>
          </p:spPr>
        </p:sp>
        <p:sp>
          <p:nvSpPr>
            <p:cNvPr id="5" name="TextBox 5"/>
            <p:cNvSpPr txBox="1"/>
            <p:nvPr/>
          </p:nvSpPr>
          <p:spPr>
            <a:xfrm>
              <a:off x="0" y="-38100"/>
              <a:ext cx="128243" cy="47458"/>
            </a:xfrm>
            <a:prstGeom prst="rect">
              <a:avLst/>
            </a:prstGeom>
          </p:spPr>
          <p:txBody>
            <a:bodyPr lIns="50800" tIns="50800" rIns="50800" bIns="50800" rtlCol="0" anchor="ctr"/>
            <a:lstStyle/>
            <a:p>
              <a:pPr algn="ctr">
                <a:lnSpc>
                  <a:spcPts val="2660"/>
                </a:lnSpc>
                <a:spcBef>
                  <a:spcPct val="0"/>
                </a:spcBef>
              </a:pPr>
            </a:p>
          </p:txBody>
        </p:sp>
      </p:grpSp>
      <p:grpSp>
        <p:nvGrpSpPr>
          <p:cNvPr id="6" name="Group 6"/>
          <p:cNvGrpSpPr/>
          <p:nvPr/>
        </p:nvGrpSpPr>
        <p:grpSpPr>
          <a:xfrm rot="0">
            <a:off x="17293116" y="657737"/>
            <a:ext cx="397367" cy="28996"/>
            <a:chOff x="0" y="0"/>
            <a:chExt cx="128243" cy="9358"/>
          </a:xfrm>
        </p:grpSpPr>
        <p:sp>
          <p:nvSpPr>
            <p:cNvPr id="7" name="Freeform 7"/>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6E009B">
                    <a:alpha val="100000"/>
                  </a:srgbClr>
                </a:gs>
                <a:gs pos="100000">
                  <a:srgbClr val="EB00FF">
                    <a:alpha val="100000"/>
                  </a:srgbClr>
                </a:gs>
              </a:gsLst>
              <a:lin ang="0"/>
            </a:gradFill>
          </p:spPr>
        </p:sp>
        <p:sp>
          <p:nvSpPr>
            <p:cNvPr id="8" name="TextBox 8"/>
            <p:cNvSpPr txBox="1"/>
            <p:nvPr/>
          </p:nvSpPr>
          <p:spPr>
            <a:xfrm>
              <a:off x="0" y="-38100"/>
              <a:ext cx="128243" cy="47458"/>
            </a:xfrm>
            <a:prstGeom prst="rect">
              <a:avLst/>
            </a:prstGeom>
          </p:spPr>
          <p:txBody>
            <a:bodyPr lIns="50800" tIns="50800" rIns="50800" bIns="50800" rtlCol="0" anchor="ctr"/>
            <a:lstStyle/>
            <a:p>
              <a:pPr algn="ctr">
                <a:lnSpc>
                  <a:spcPts val="2660"/>
                </a:lnSpc>
                <a:spcBef>
                  <a:spcPct val="0"/>
                </a:spcBef>
              </a:pPr>
            </a:p>
          </p:txBody>
        </p:sp>
      </p:grpSp>
      <p:sp>
        <p:nvSpPr>
          <p:cNvPr id="9" name="Freeform 9"/>
          <p:cNvSpPr/>
          <p:nvPr/>
        </p:nvSpPr>
        <p:spPr>
          <a:xfrm>
            <a:off x="673429" y="479195"/>
            <a:ext cx="274427" cy="260019"/>
          </a:xfrm>
          <a:custGeom>
            <a:avLst/>
            <a:gdLst/>
            <a:ahLst/>
            <a:cxnLst/>
            <a:rect l="l" t="t" r="r" b="b"/>
            <a:pathLst>
              <a:path w="274427" h="260019">
                <a:moveTo>
                  <a:pt x="0" y="0"/>
                </a:moveTo>
                <a:lnTo>
                  <a:pt x="274427" y="0"/>
                </a:lnTo>
                <a:lnTo>
                  <a:pt x="274427" y="260019"/>
                </a:lnTo>
                <a:lnTo>
                  <a:pt x="0" y="26001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0" name="Freeform 10"/>
          <p:cNvSpPr/>
          <p:nvPr/>
        </p:nvSpPr>
        <p:spPr>
          <a:xfrm rot="-5400000">
            <a:off x="8912009" y="4326276"/>
            <a:ext cx="463982" cy="4760457"/>
          </a:xfrm>
          <a:custGeom>
            <a:avLst/>
            <a:gdLst/>
            <a:ahLst/>
            <a:cxnLst/>
            <a:rect l="l" t="t" r="r" b="b"/>
            <a:pathLst>
              <a:path w="463982" h="4760457">
                <a:moveTo>
                  <a:pt x="0" y="0"/>
                </a:moveTo>
                <a:lnTo>
                  <a:pt x="463982" y="0"/>
                </a:lnTo>
                <a:lnTo>
                  <a:pt x="463982" y="4760458"/>
                </a:lnTo>
                <a:lnTo>
                  <a:pt x="0" y="476045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1" name="TextBox 11"/>
          <p:cNvSpPr txBox="1"/>
          <p:nvPr/>
        </p:nvSpPr>
        <p:spPr>
          <a:xfrm>
            <a:off x="1096258" y="498624"/>
            <a:ext cx="1385913" cy="240591"/>
          </a:xfrm>
          <a:prstGeom prst="rect">
            <a:avLst/>
          </a:prstGeom>
        </p:spPr>
        <p:txBody>
          <a:bodyPr lIns="0" tIns="0" rIns="0" bIns="0" rtlCol="0" anchor="t">
            <a:spAutoFit/>
          </a:bodyPr>
          <a:lstStyle/>
          <a:p>
            <a:pPr algn="l">
              <a:lnSpc>
                <a:spcPts val="1960"/>
              </a:lnSpc>
              <a:spcBef>
                <a:spcPct val="0"/>
              </a:spcBef>
            </a:pPr>
            <a:r>
              <a:rPr lang="en-US" sz="1400">
                <a:solidFill>
                  <a:srgbClr val="FFFFFF"/>
                </a:solidFill>
                <a:latin typeface="Bicubik" panose="02000503020000020004"/>
              </a:rPr>
              <a:t>BORCELLE</a:t>
            </a:r>
            <a:endParaRPr lang="en-US" sz="1400">
              <a:solidFill>
                <a:srgbClr val="FFFFFF"/>
              </a:solidFill>
              <a:latin typeface="Bicubik" panose="02000503020000020004"/>
            </a:endParaRPr>
          </a:p>
        </p:txBody>
      </p:sp>
      <p:sp>
        <p:nvSpPr>
          <p:cNvPr id="12" name="TextBox 12"/>
          <p:cNvSpPr txBox="1"/>
          <p:nvPr/>
        </p:nvSpPr>
        <p:spPr>
          <a:xfrm>
            <a:off x="15940842" y="517674"/>
            <a:ext cx="978460" cy="197971"/>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a:rPr>
              <a:t>Contact</a:t>
            </a:r>
            <a:endParaRPr lang="en-US" sz="1200">
              <a:solidFill>
                <a:srgbClr val="FFFFFF"/>
              </a:solidFill>
              <a:latin typeface="Open Sans"/>
            </a:endParaRPr>
          </a:p>
        </p:txBody>
      </p:sp>
      <p:sp>
        <p:nvSpPr>
          <p:cNvPr id="13" name="TextBox 13"/>
          <p:cNvSpPr txBox="1"/>
          <p:nvPr/>
        </p:nvSpPr>
        <p:spPr>
          <a:xfrm>
            <a:off x="14385046" y="517674"/>
            <a:ext cx="1060497" cy="197971"/>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a:rPr>
              <a:t>About Us</a:t>
            </a:r>
            <a:endParaRPr lang="en-US" sz="1200">
              <a:solidFill>
                <a:srgbClr val="FFFFFF"/>
              </a:solidFill>
              <a:latin typeface="Open Sans"/>
            </a:endParaRPr>
          </a:p>
        </p:txBody>
      </p:sp>
      <p:sp>
        <p:nvSpPr>
          <p:cNvPr id="14" name="TextBox 14"/>
          <p:cNvSpPr txBox="1"/>
          <p:nvPr/>
        </p:nvSpPr>
        <p:spPr>
          <a:xfrm>
            <a:off x="13154289" y="517674"/>
            <a:ext cx="735456" cy="197971"/>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a:rPr>
              <a:t>Photo</a:t>
            </a:r>
            <a:endParaRPr lang="en-US" sz="1200">
              <a:solidFill>
                <a:srgbClr val="FFFFFF"/>
              </a:solidFill>
              <a:latin typeface="Open Sans"/>
            </a:endParaRPr>
          </a:p>
        </p:txBody>
      </p:sp>
      <p:sp>
        <p:nvSpPr>
          <p:cNvPr id="15" name="TextBox 15"/>
          <p:cNvSpPr txBox="1"/>
          <p:nvPr/>
        </p:nvSpPr>
        <p:spPr>
          <a:xfrm>
            <a:off x="11898530" y="517674"/>
            <a:ext cx="809760" cy="197971"/>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a:rPr>
              <a:t>Home</a:t>
            </a:r>
            <a:endParaRPr lang="en-US" sz="1200">
              <a:solidFill>
                <a:srgbClr val="FFFFFF"/>
              </a:solidFill>
              <a:latin typeface="Open Sans"/>
            </a:endParaRPr>
          </a:p>
        </p:txBody>
      </p:sp>
      <p:sp>
        <p:nvSpPr>
          <p:cNvPr id="16" name="TextBox 16"/>
          <p:cNvSpPr txBox="1"/>
          <p:nvPr/>
        </p:nvSpPr>
        <p:spPr>
          <a:xfrm>
            <a:off x="1028700" y="3691183"/>
            <a:ext cx="16230600" cy="2694305"/>
          </a:xfrm>
          <a:prstGeom prst="rect">
            <a:avLst/>
          </a:prstGeom>
        </p:spPr>
        <p:txBody>
          <a:bodyPr lIns="0" tIns="0" rIns="0" bIns="0" rtlCol="0" anchor="t">
            <a:spAutoFit/>
          </a:bodyPr>
          <a:lstStyle/>
          <a:p>
            <a:pPr algn="ctr">
              <a:lnSpc>
                <a:spcPts val="21010"/>
              </a:lnSpc>
              <a:spcBef>
                <a:spcPct val="0"/>
              </a:spcBef>
            </a:pPr>
            <a:r>
              <a:rPr lang="en-US" sz="15010">
                <a:solidFill>
                  <a:srgbClr val="FFFFFF"/>
                </a:solidFill>
                <a:latin typeface="Bicubik" panose="02000503020000020004"/>
              </a:rPr>
              <a:t>KEYLOGGER</a:t>
            </a:r>
            <a:endParaRPr lang="en-US" sz="15010">
              <a:solidFill>
                <a:srgbClr val="FFFFFF"/>
              </a:solidFill>
              <a:latin typeface="Bicubik" panose="02000503020000020004"/>
            </a:endParaRPr>
          </a:p>
        </p:txBody>
      </p:sp>
      <p:sp>
        <p:nvSpPr>
          <p:cNvPr id="17" name="TextBox 17"/>
          <p:cNvSpPr txBox="1"/>
          <p:nvPr/>
        </p:nvSpPr>
        <p:spPr>
          <a:xfrm>
            <a:off x="5020480" y="3319929"/>
            <a:ext cx="8247040" cy="287020"/>
          </a:xfrm>
          <a:prstGeom prst="rect">
            <a:avLst/>
          </a:prstGeom>
        </p:spPr>
        <p:txBody>
          <a:bodyPr lIns="0" tIns="0" rIns="0" bIns="0" rtlCol="0" anchor="t">
            <a:spAutoFit/>
          </a:bodyPr>
          <a:lstStyle/>
          <a:p>
            <a:pPr algn="ctr">
              <a:lnSpc>
                <a:spcPts val="2240"/>
              </a:lnSpc>
              <a:spcBef>
                <a:spcPct val="0"/>
              </a:spcBef>
            </a:pPr>
            <a:r>
              <a:rPr lang="en-US" sz="1600" spc="1279">
                <a:solidFill>
                  <a:srgbClr val="C20BF2"/>
                </a:solidFill>
                <a:latin typeface="Open Sans"/>
              </a:rPr>
              <a:t>https://www.spyrix.com/</a:t>
            </a:r>
            <a:endParaRPr lang="en-US" sz="1600" spc="1279">
              <a:solidFill>
                <a:srgbClr val="C20BF2"/>
              </a:solidFill>
              <a:latin typeface="Open Sans"/>
            </a:endParaRPr>
          </a:p>
        </p:txBody>
      </p:sp>
      <p:grpSp>
        <p:nvGrpSpPr>
          <p:cNvPr id="18" name="Group 18"/>
          <p:cNvGrpSpPr/>
          <p:nvPr/>
        </p:nvGrpSpPr>
        <p:grpSpPr>
          <a:xfrm rot="0">
            <a:off x="18144623" y="8078534"/>
            <a:ext cx="143377" cy="1179766"/>
            <a:chOff x="0" y="0"/>
            <a:chExt cx="46272" cy="380749"/>
          </a:xfrm>
        </p:grpSpPr>
        <p:sp>
          <p:nvSpPr>
            <p:cNvPr id="19" name="Freeform 19"/>
            <p:cNvSpPr/>
            <p:nvPr/>
          </p:nvSpPr>
          <p:spPr>
            <a:xfrm>
              <a:off x="0" y="0"/>
              <a:ext cx="46272" cy="380749"/>
            </a:xfrm>
            <a:custGeom>
              <a:avLst/>
              <a:gdLst/>
              <a:ahLst/>
              <a:cxnLst/>
              <a:rect l="l" t="t" r="r" b="b"/>
              <a:pathLst>
                <a:path w="46272" h="380749">
                  <a:moveTo>
                    <a:pt x="0" y="0"/>
                  </a:moveTo>
                  <a:lnTo>
                    <a:pt x="46272" y="0"/>
                  </a:lnTo>
                  <a:lnTo>
                    <a:pt x="46272" y="380749"/>
                  </a:lnTo>
                  <a:lnTo>
                    <a:pt x="0" y="380749"/>
                  </a:lnTo>
                  <a:close/>
                </a:path>
              </a:pathLst>
            </a:custGeom>
            <a:gradFill rotWithShape="1">
              <a:gsLst>
                <a:gs pos="0">
                  <a:srgbClr val="6E009B">
                    <a:alpha val="100000"/>
                  </a:srgbClr>
                </a:gs>
                <a:gs pos="100000">
                  <a:srgbClr val="EB00FF">
                    <a:alpha val="100000"/>
                  </a:srgbClr>
                </a:gs>
              </a:gsLst>
              <a:lin ang="2700000"/>
            </a:gradFill>
          </p:spPr>
        </p:sp>
        <p:sp>
          <p:nvSpPr>
            <p:cNvPr id="20" name="TextBox 20"/>
            <p:cNvSpPr txBox="1"/>
            <p:nvPr/>
          </p:nvSpPr>
          <p:spPr>
            <a:xfrm>
              <a:off x="0" y="-38100"/>
              <a:ext cx="46272" cy="418849"/>
            </a:xfrm>
            <a:prstGeom prst="rect">
              <a:avLst/>
            </a:prstGeom>
          </p:spPr>
          <p:txBody>
            <a:bodyPr lIns="50800" tIns="50800" rIns="50800" bIns="50800" rtlCol="0" anchor="ctr"/>
            <a:lstStyle/>
            <a:p>
              <a:pPr algn="ctr">
                <a:lnSpc>
                  <a:spcPts val="2660"/>
                </a:lnSpc>
                <a:spcBef>
                  <a:spcPct val="0"/>
                </a:spcBef>
              </a:p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t="-1703" b="-1703"/>
            </a:stretch>
          </a:blipFill>
        </p:spPr>
      </p:sp>
      <p:grpSp>
        <p:nvGrpSpPr>
          <p:cNvPr id="3" name="Group 3"/>
          <p:cNvGrpSpPr/>
          <p:nvPr/>
        </p:nvGrpSpPr>
        <p:grpSpPr>
          <a:xfrm rot="0">
            <a:off x="17293116" y="565634"/>
            <a:ext cx="397367" cy="28996"/>
            <a:chOff x="0" y="0"/>
            <a:chExt cx="128243" cy="9358"/>
          </a:xfrm>
        </p:grpSpPr>
        <p:sp>
          <p:nvSpPr>
            <p:cNvPr id="4" name="Freeform 4"/>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6E009B">
                    <a:alpha val="100000"/>
                  </a:srgbClr>
                </a:gs>
                <a:gs pos="100000">
                  <a:srgbClr val="EB00FF">
                    <a:alpha val="100000"/>
                  </a:srgbClr>
                </a:gs>
              </a:gsLst>
              <a:lin ang="0"/>
            </a:gradFill>
          </p:spPr>
        </p:sp>
        <p:sp>
          <p:nvSpPr>
            <p:cNvPr id="5" name="TextBox 5"/>
            <p:cNvSpPr txBox="1"/>
            <p:nvPr/>
          </p:nvSpPr>
          <p:spPr>
            <a:xfrm>
              <a:off x="0" y="-38100"/>
              <a:ext cx="128243" cy="47458"/>
            </a:xfrm>
            <a:prstGeom prst="rect">
              <a:avLst/>
            </a:prstGeom>
          </p:spPr>
          <p:txBody>
            <a:bodyPr lIns="50800" tIns="50800" rIns="50800" bIns="50800" rtlCol="0" anchor="ctr"/>
            <a:lstStyle/>
            <a:p>
              <a:pPr algn="ctr">
                <a:lnSpc>
                  <a:spcPts val="2660"/>
                </a:lnSpc>
                <a:spcBef>
                  <a:spcPct val="0"/>
                </a:spcBef>
              </a:pPr>
            </a:p>
          </p:txBody>
        </p:sp>
      </p:grpSp>
      <p:grpSp>
        <p:nvGrpSpPr>
          <p:cNvPr id="6" name="Group 6"/>
          <p:cNvGrpSpPr/>
          <p:nvPr/>
        </p:nvGrpSpPr>
        <p:grpSpPr>
          <a:xfrm rot="0">
            <a:off x="17293116" y="657737"/>
            <a:ext cx="397367" cy="28996"/>
            <a:chOff x="0" y="0"/>
            <a:chExt cx="128243" cy="9358"/>
          </a:xfrm>
        </p:grpSpPr>
        <p:sp>
          <p:nvSpPr>
            <p:cNvPr id="7" name="Freeform 7"/>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6E009B">
                    <a:alpha val="100000"/>
                  </a:srgbClr>
                </a:gs>
                <a:gs pos="100000">
                  <a:srgbClr val="EB00FF">
                    <a:alpha val="100000"/>
                  </a:srgbClr>
                </a:gs>
              </a:gsLst>
              <a:lin ang="0"/>
            </a:gradFill>
          </p:spPr>
        </p:sp>
        <p:sp>
          <p:nvSpPr>
            <p:cNvPr id="8" name="TextBox 8"/>
            <p:cNvSpPr txBox="1"/>
            <p:nvPr/>
          </p:nvSpPr>
          <p:spPr>
            <a:xfrm>
              <a:off x="0" y="-38100"/>
              <a:ext cx="128243" cy="47458"/>
            </a:xfrm>
            <a:prstGeom prst="rect">
              <a:avLst/>
            </a:prstGeom>
          </p:spPr>
          <p:txBody>
            <a:bodyPr lIns="50800" tIns="50800" rIns="50800" bIns="50800" rtlCol="0" anchor="ctr"/>
            <a:lstStyle/>
            <a:p>
              <a:pPr algn="ctr">
                <a:lnSpc>
                  <a:spcPts val="2660"/>
                </a:lnSpc>
                <a:spcBef>
                  <a:spcPct val="0"/>
                </a:spcBef>
              </a:pPr>
            </a:p>
          </p:txBody>
        </p:sp>
      </p:grpSp>
      <p:sp>
        <p:nvSpPr>
          <p:cNvPr id="9" name="Freeform 9"/>
          <p:cNvSpPr/>
          <p:nvPr/>
        </p:nvSpPr>
        <p:spPr>
          <a:xfrm>
            <a:off x="673429" y="479195"/>
            <a:ext cx="274427" cy="260019"/>
          </a:xfrm>
          <a:custGeom>
            <a:avLst/>
            <a:gdLst/>
            <a:ahLst/>
            <a:cxnLst/>
            <a:rect l="l" t="t" r="r" b="b"/>
            <a:pathLst>
              <a:path w="274427" h="260019">
                <a:moveTo>
                  <a:pt x="0" y="0"/>
                </a:moveTo>
                <a:lnTo>
                  <a:pt x="274427" y="0"/>
                </a:lnTo>
                <a:lnTo>
                  <a:pt x="274427" y="260019"/>
                </a:lnTo>
                <a:lnTo>
                  <a:pt x="0" y="26001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0" name="TextBox 10"/>
          <p:cNvSpPr txBox="1"/>
          <p:nvPr/>
        </p:nvSpPr>
        <p:spPr>
          <a:xfrm>
            <a:off x="1096258" y="498624"/>
            <a:ext cx="1385913" cy="240591"/>
          </a:xfrm>
          <a:prstGeom prst="rect">
            <a:avLst/>
          </a:prstGeom>
        </p:spPr>
        <p:txBody>
          <a:bodyPr lIns="0" tIns="0" rIns="0" bIns="0" rtlCol="0" anchor="t">
            <a:spAutoFit/>
          </a:bodyPr>
          <a:lstStyle/>
          <a:p>
            <a:pPr algn="l">
              <a:lnSpc>
                <a:spcPts val="1960"/>
              </a:lnSpc>
              <a:spcBef>
                <a:spcPct val="0"/>
              </a:spcBef>
            </a:pPr>
            <a:r>
              <a:rPr lang="en-US" sz="1400">
                <a:solidFill>
                  <a:srgbClr val="FFFFFF"/>
                </a:solidFill>
                <a:latin typeface="Bicubik" panose="02000503020000020004"/>
              </a:rPr>
              <a:t>BORCELLE</a:t>
            </a:r>
            <a:endParaRPr lang="en-US" sz="1400">
              <a:solidFill>
                <a:srgbClr val="FFFFFF"/>
              </a:solidFill>
              <a:latin typeface="Bicubik" panose="02000503020000020004"/>
            </a:endParaRPr>
          </a:p>
        </p:txBody>
      </p:sp>
      <p:sp>
        <p:nvSpPr>
          <p:cNvPr id="11" name="TextBox 11"/>
          <p:cNvSpPr txBox="1"/>
          <p:nvPr/>
        </p:nvSpPr>
        <p:spPr>
          <a:xfrm>
            <a:off x="15940842" y="517674"/>
            <a:ext cx="978460" cy="197971"/>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a:rPr>
              <a:t>Contact</a:t>
            </a:r>
            <a:endParaRPr lang="en-US" sz="1200">
              <a:solidFill>
                <a:srgbClr val="FFFFFF"/>
              </a:solidFill>
              <a:latin typeface="Open Sans"/>
            </a:endParaRPr>
          </a:p>
        </p:txBody>
      </p:sp>
      <p:sp>
        <p:nvSpPr>
          <p:cNvPr id="12" name="TextBox 12"/>
          <p:cNvSpPr txBox="1"/>
          <p:nvPr/>
        </p:nvSpPr>
        <p:spPr>
          <a:xfrm>
            <a:off x="14385046" y="517674"/>
            <a:ext cx="1060497" cy="197971"/>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a:rPr>
              <a:t>About Us</a:t>
            </a:r>
            <a:endParaRPr lang="en-US" sz="1200">
              <a:solidFill>
                <a:srgbClr val="FFFFFF"/>
              </a:solidFill>
              <a:latin typeface="Open Sans"/>
            </a:endParaRPr>
          </a:p>
        </p:txBody>
      </p:sp>
      <p:sp>
        <p:nvSpPr>
          <p:cNvPr id="13" name="TextBox 13"/>
          <p:cNvSpPr txBox="1"/>
          <p:nvPr/>
        </p:nvSpPr>
        <p:spPr>
          <a:xfrm>
            <a:off x="13154289" y="517674"/>
            <a:ext cx="735456" cy="197971"/>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a:rPr>
              <a:t>Photo</a:t>
            </a:r>
            <a:endParaRPr lang="en-US" sz="1200">
              <a:solidFill>
                <a:srgbClr val="FFFFFF"/>
              </a:solidFill>
              <a:latin typeface="Open Sans"/>
            </a:endParaRPr>
          </a:p>
        </p:txBody>
      </p:sp>
      <p:sp>
        <p:nvSpPr>
          <p:cNvPr id="14" name="TextBox 14"/>
          <p:cNvSpPr txBox="1"/>
          <p:nvPr/>
        </p:nvSpPr>
        <p:spPr>
          <a:xfrm>
            <a:off x="11898530" y="517674"/>
            <a:ext cx="809760" cy="197971"/>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a:rPr>
              <a:t>Home</a:t>
            </a:r>
            <a:endParaRPr lang="en-US" sz="1200">
              <a:solidFill>
                <a:srgbClr val="FFFFFF"/>
              </a:solidFill>
              <a:latin typeface="Open Sans"/>
            </a:endParaRPr>
          </a:p>
        </p:txBody>
      </p:sp>
      <p:grpSp>
        <p:nvGrpSpPr>
          <p:cNvPr id="15" name="Group 15"/>
          <p:cNvGrpSpPr/>
          <p:nvPr/>
        </p:nvGrpSpPr>
        <p:grpSpPr>
          <a:xfrm rot="0">
            <a:off x="18144623" y="8078534"/>
            <a:ext cx="143377" cy="1179766"/>
            <a:chOff x="0" y="0"/>
            <a:chExt cx="46272" cy="380749"/>
          </a:xfrm>
        </p:grpSpPr>
        <p:sp>
          <p:nvSpPr>
            <p:cNvPr id="16" name="Freeform 16"/>
            <p:cNvSpPr/>
            <p:nvPr/>
          </p:nvSpPr>
          <p:spPr>
            <a:xfrm>
              <a:off x="0" y="0"/>
              <a:ext cx="46272" cy="380749"/>
            </a:xfrm>
            <a:custGeom>
              <a:avLst/>
              <a:gdLst/>
              <a:ahLst/>
              <a:cxnLst/>
              <a:rect l="l" t="t" r="r" b="b"/>
              <a:pathLst>
                <a:path w="46272" h="380749">
                  <a:moveTo>
                    <a:pt x="0" y="0"/>
                  </a:moveTo>
                  <a:lnTo>
                    <a:pt x="46272" y="0"/>
                  </a:lnTo>
                  <a:lnTo>
                    <a:pt x="46272" y="380749"/>
                  </a:lnTo>
                  <a:lnTo>
                    <a:pt x="0" y="380749"/>
                  </a:lnTo>
                  <a:close/>
                </a:path>
              </a:pathLst>
            </a:custGeom>
            <a:gradFill rotWithShape="1">
              <a:gsLst>
                <a:gs pos="0">
                  <a:srgbClr val="6E009B">
                    <a:alpha val="100000"/>
                  </a:srgbClr>
                </a:gs>
                <a:gs pos="100000">
                  <a:srgbClr val="EB00FF">
                    <a:alpha val="100000"/>
                  </a:srgbClr>
                </a:gs>
              </a:gsLst>
              <a:lin ang="2700000"/>
            </a:gradFill>
          </p:spPr>
        </p:sp>
        <p:sp>
          <p:nvSpPr>
            <p:cNvPr id="17" name="TextBox 17"/>
            <p:cNvSpPr txBox="1"/>
            <p:nvPr/>
          </p:nvSpPr>
          <p:spPr>
            <a:xfrm>
              <a:off x="0" y="-38100"/>
              <a:ext cx="46272" cy="418849"/>
            </a:xfrm>
            <a:prstGeom prst="rect">
              <a:avLst/>
            </a:prstGeom>
          </p:spPr>
          <p:txBody>
            <a:bodyPr lIns="50800" tIns="50800" rIns="50800" bIns="50800" rtlCol="0" anchor="ctr"/>
            <a:lstStyle/>
            <a:p>
              <a:pPr algn="ctr">
                <a:lnSpc>
                  <a:spcPts val="2660"/>
                </a:lnSpc>
                <a:spcBef>
                  <a:spcPct val="0"/>
                </a:spcBef>
              </a:pPr>
            </a:p>
          </p:txBody>
        </p:sp>
      </p:grpSp>
      <p:grpSp>
        <p:nvGrpSpPr>
          <p:cNvPr id="18" name="Group 18"/>
          <p:cNvGrpSpPr/>
          <p:nvPr/>
        </p:nvGrpSpPr>
        <p:grpSpPr>
          <a:xfrm rot="0">
            <a:off x="3129312" y="0"/>
            <a:ext cx="4558191" cy="10287000"/>
            <a:chOff x="0" y="0"/>
            <a:chExt cx="652245" cy="1471996"/>
          </a:xfrm>
        </p:grpSpPr>
        <p:sp>
          <p:nvSpPr>
            <p:cNvPr id="19" name="Freeform 19"/>
            <p:cNvSpPr/>
            <p:nvPr/>
          </p:nvSpPr>
          <p:spPr>
            <a:xfrm>
              <a:off x="0" y="0"/>
              <a:ext cx="652245" cy="1471996"/>
            </a:xfrm>
            <a:custGeom>
              <a:avLst/>
              <a:gdLst/>
              <a:ahLst/>
              <a:cxnLst/>
              <a:rect l="l" t="t" r="r" b="b"/>
              <a:pathLst>
                <a:path w="652245" h="1471996">
                  <a:moveTo>
                    <a:pt x="0" y="0"/>
                  </a:moveTo>
                  <a:lnTo>
                    <a:pt x="652245" y="0"/>
                  </a:lnTo>
                  <a:lnTo>
                    <a:pt x="652245" y="1471996"/>
                  </a:lnTo>
                  <a:lnTo>
                    <a:pt x="0" y="1471996"/>
                  </a:lnTo>
                  <a:close/>
                </a:path>
              </a:pathLst>
            </a:custGeom>
            <a:gradFill rotWithShape="1">
              <a:gsLst>
                <a:gs pos="0">
                  <a:srgbClr val="6E009B">
                    <a:alpha val="100000"/>
                  </a:srgbClr>
                </a:gs>
                <a:gs pos="100000">
                  <a:srgbClr val="EB00FF">
                    <a:alpha val="100000"/>
                  </a:srgbClr>
                </a:gs>
              </a:gsLst>
              <a:lin ang="2700000"/>
            </a:gradFill>
          </p:spPr>
        </p:sp>
        <p:sp>
          <p:nvSpPr>
            <p:cNvPr id="20" name="TextBox 20"/>
            <p:cNvSpPr txBox="1"/>
            <p:nvPr/>
          </p:nvSpPr>
          <p:spPr>
            <a:xfrm>
              <a:off x="0" y="-38100"/>
              <a:ext cx="652245" cy="1510096"/>
            </a:xfrm>
            <a:prstGeom prst="rect">
              <a:avLst/>
            </a:prstGeom>
          </p:spPr>
          <p:txBody>
            <a:bodyPr lIns="50800" tIns="50800" rIns="50800" bIns="50800" rtlCol="0" anchor="ctr"/>
            <a:lstStyle/>
            <a:p>
              <a:pPr algn="ctr">
                <a:lnSpc>
                  <a:spcPts val="2660"/>
                </a:lnSpc>
              </a:pPr>
            </a:p>
          </p:txBody>
        </p:sp>
      </p:grpSp>
      <p:sp>
        <p:nvSpPr>
          <p:cNvPr id="21" name="Freeform 21"/>
          <p:cNvSpPr/>
          <p:nvPr/>
        </p:nvSpPr>
        <p:spPr>
          <a:xfrm>
            <a:off x="1054196" y="1937971"/>
            <a:ext cx="8708423" cy="6651058"/>
          </a:xfrm>
          <a:custGeom>
            <a:avLst/>
            <a:gdLst/>
            <a:ahLst/>
            <a:cxnLst/>
            <a:rect l="l" t="t" r="r" b="b"/>
            <a:pathLst>
              <a:path w="8708423" h="6651058">
                <a:moveTo>
                  <a:pt x="0" y="0"/>
                </a:moveTo>
                <a:lnTo>
                  <a:pt x="8708423" y="0"/>
                </a:lnTo>
                <a:lnTo>
                  <a:pt x="8708423" y="6651058"/>
                </a:lnTo>
                <a:lnTo>
                  <a:pt x="0" y="6651058"/>
                </a:lnTo>
                <a:lnTo>
                  <a:pt x="0" y="0"/>
                </a:lnTo>
                <a:close/>
              </a:path>
            </a:pathLst>
          </a:custGeom>
          <a:blipFill>
            <a:blip r:embed="rId4"/>
            <a:stretch>
              <a:fillRect/>
            </a:stretch>
          </a:blipFill>
        </p:spPr>
      </p:sp>
      <p:grpSp>
        <p:nvGrpSpPr>
          <p:cNvPr id="22" name="Group 22"/>
          <p:cNvGrpSpPr/>
          <p:nvPr/>
        </p:nvGrpSpPr>
        <p:grpSpPr>
          <a:xfrm rot="0">
            <a:off x="1258511" y="2134862"/>
            <a:ext cx="8283783" cy="4413203"/>
            <a:chOff x="0" y="0"/>
            <a:chExt cx="11045044" cy="5884271"/>
          </a:xfrm>
        </p:grpSpPr>
        <p:pic>
          <p:nvPicPr>
            <p:cNvPr id="23" name="Picture 23"/>
            <p:cNvPicPr>
              <a:picLocks noChangeAspect="1"/>
            </p:cNvPicPr>
            <p:nvPr/>
          </p:nvPicPr>
          <p:blipFill>
            <a:blip r:embed="rId5"/>
            <a:srcRect t="10093" b="10093"/>
            <a:stretch>
              <a:fillRect/>
            </a:stretch>
          </p:blipFill>
          <p:spPr>
            <a:xfrm>
              <a:off x="0" y="0"/>
              <a:ext cx="11045044" cy="5884271"/>
            </a:xfrm>
            <a:prstGeom prst="rect">
              <a:avLst/>
            </a:prstGeom>
          </p:spPr>
        </p:pic>
      </p:grpSp>
      <p:sp>
        <p:nvSpPr>
          <p:cNvPr id="24" name="TextBox 24"/>
          <p:cNvSpPr txBox="1"/>
          <p:nvPr/>
        </p:nvSpPr>
        <p:spPr>
          <a:xfrm>
            <a:off x="11475506" y="2324610"/>
            <a:ext cx="4502358" cy="1011314"/>
          </a:xfrm>
          <a:prstGeom prst="rect">
            <a:avLst/>
          </a:prstGeom>
        </p:spPr>
        <p:txBody>
          <a:bodyPr lIns="0" tIns="0" rIns="0" bIns="0" rtlCol="0" anchor="t">
            <a:spAutoFit/>
          </a:bodyPr>
          <a:lstStyle/>
          <a:p>
            <a:pPr algn="l">
              <a:lnSpc>
                <a:spcPts val="8160"/>
              </a:lnSpc>
              <a:spcBef>
                <a:spcPct val="0"/>
              </a:spcBef>
            </a:pPr>
            <a:r>
              <a:rPr lang="en-US" sz="5825">
                <a:solidFill>
                  <a:srgbClr val="FFFFFF"/>
                </a:solidFill>
                <a:latin typeface="Bicubik" panose="02000503020000020004"/>
              </a:rPr>
              <a:t>CONTACT</a:t>
            </a:r>
            <a:endParaRPr lang="en-US" sz="5825">
              <a:solidFill>
                <a:srgbClr val="FFFFFF"/>
              </a:solidFill>
              <a:latin typeface="Bicubik" panose="02000503020000020004"/>
            </a:endParaRPr>
          </a:p>
        </p:txBody>
      </p:sp>
      <p:sp>
        <p:nvSpPr>
          <p:cNvPr id="25" name="Freeform 25"/>
          <p:cNvSpPr/>
          <p:nvPr/>
        </p:nvSpPr>
        <p:spPr>
          <a:xfrm rot="-5400000">
            <a:off x="12590447" y="2478324"/>
            <a:ext cx="240808" cy="2470689"/>
          </a:xfrm>
          <a:custGeom>
            <a:avLst/>
            <a:gdLst/>
            <a:ahLst/>
            <a:cxnLst/>
            <a:rect l="l" t="t" r="r" b="b"/>
            <a:pathLst>
              <a:path w="240808" h="2470689">
                <a:moveTo>
                  <a:pt x="0" y="0"/>
                </a:moveTo>
                <a:lnTo>
                  <a:pt x="240808" y="0"/>
                </a:lnTo>
                <a:lnTo>
                  <a:pt x="240808" y="2470689"/>
                </a:lnTo>
                <a:lnTo>
                  <a:pt x="0" y="247068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8" name="Freeform 28"/>
          <p:cNvSpPr/>
          <p:nvPr/>
        </p:nvSpPr>
        <p:spPr>
          <a:xfrm>
            <a:off x="11475506" y="5649684"/>
            <a:ext cx="323814" cy="323814"/>
          </a:xfrm>
          <a:custGeom>
            <a:avLst/>
            <a:gdLst/>
            <a:ahLst/>
            <a:cxnLst/>
            <a:rect l="l" t="t" r="r" b="b"/>
            <a:pathLst>
              <a:path w="323814" h="323814">
                <a:moveTo>
                  <a:pt x="0" y="0"/>
                </a:moveTo>
                <a:lnTo>
                  <a:pt x="323814" y="0"/>
                </a:lnTo>
                <a:lnTo>
                  <a:pt x="323814" y="323814"/>
                </a:lnTo>
                <a:lnTo>
                  <a:pt x="0" y="32381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29" name="TextBox 29"/>
          <p:cNvSpPr txBox="1"/>
          <p:nvPr/>
        </p:nvSpPr>
        <p:spPr>
          <a:xfrm>
            <a:off x="12062729" y="5653452"/>
            <a:ext cx="3220031" cy="616585"/>
          </a:xfrm>
          <a:prstGeom prst="rect">
            <a:avLst/>
          </a:prstGeom>
        </p:spPr>
        <p:txBody>
          <a:bodyPr lIns="0" tIns="0" rIns="0" bIns="0" rtlCol="0" anchor="t">
            <a:spAutoFit/>
          </a:bodyPr>
          <a:lstStyle/>
          <a:p>
            <a:pPr algn="l">
              <a:lnSpc>
                <a:spcPts val="2405"/>
              </a:lnSpc>
              <a:spcBef>
                <a:spcPct val="0"/>
              </a:spcBef>
            </a:pPr>
            <a:r>
              <a:rPr lang="en-US" sz="1720">
                <a:solidFill>
                  <a:srgbClr val="FFFFFF"/>
                </a:solidFill>
                <a:latin typeface="Open Sans"/>
              </a:rPr>
              <a:t>https://github.com/Bhavyasri-Baggi/CSIBM.git</a:t>
            </a:r>
            <a:endParaRPr lang="en-US" sz="1720">
              <a:solidFill>
                <a:srgbClr val="FFFFFF"/>
              </a:solidFill>
              <a:latin typeface="Open Sans"/>
            </a:endParaRPr>
          </a:p>
        </p:txBody>
      </p:sp>
      <p:sp>
        <p:nvSpPr>
          <p:cNvPr id="30" name="Freeform 30"/>
          <p:cNvSpPr/>
          <p:nvPr/>
        </p:nvSpPr>
        <p:spPr>
          <a:xfrm>
            <a:off x="11475506" y="6396541"/>
            <a:ext cx="323814" cy="323814"/>
          </a:xfrm>
          <a:custGeom>
            <a:avLst/>
            <a:gdLst/>
            <a:ahLst/>
            <a:cxnLst/>
            <a:rect l="l" t="t" r="r" b="b"/>
            <a:pathLst>
              <a:path w="323814" h="323814">
                <a:moveTo>
                  <a:pt x="0" y="0"/>
                </a:moveTo>
                <a:lnTo>
                  <a:pt x="323814" y="0"/>
                </a:lnTo>
                <a:lnTo>
                  <a:pt x="323814" y="323815"/>
                </a:lnTo>
                <a:lnTo>
                  <a:pt x="0" y="32381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31" name="TextBox 31"/>
          <p:cNvSpPr txBox="1"/>
          <p:nvPr/>
        </p:nvSpPr>
        <p:spPr>
          <a:xfrm>
            <a:off x="12062729" y="6406489"/>
            <a:ext cx="3220031" cy="307975"/>
          </a:xfrm>
          <a:prstGeom prst="rect">
            <a:avLst/>
          </a:prstGeom>
        </p:spPr>
        <p:txBody>
          <a:bodyPr lIns="0" tIns="0" rIns="0" bIns="0" rtlCol="0" anchor="t">
            <a:spAutoFit/>
          </a:bodyPr>
          <a:lstStyle/>
          <a:p>
            <a:pPr algn="l">
              <a:lnSpc>
                <a:spcPts val="2405"/>
              </a:lnSpc>
              <a:spcBef>
                <a:spcPct val="0"/>
              </a:spcBef>
            </a:pPr>
            <a:r>
              <a:rPr lang="en-US" sz="1720">
                <a:solidFill>
                  <a:srgbClr val="FFFFFF"/>
                </a:solidFill>
                <a:latin typeface="Open Sans"/>
              </a:rPr>
              <a:t>bhavyabaggi407@gmail.com</a:t>
            </a:r>
            <a:endParaRPr lang="en-US" sz="1720">
              <a:solidFill>
                <a:srgbClr val="FFFFFF"/>
              </a:solidFill>
              <a:latin typeface="Open Sans"/>
            </a:endParaRPr>
          </a:p>
        </p:txBody>
      </p:sp>
      <p:sp>
        <p:nvSpPr>
          <p:cNvPr id="33" name="TextBox 33"/>
          <p:cNvSpPr txBox="1"/>
          <p:nvPr/>
        </p:nvSpPr>
        <p:spPr>
          <a:xfrm>
            <a:off x="12062729" y="7163540"/>
            <a:ext cx="4367344" cy="307975"/>
          </a:xfrm>
          <a:prstGeom prst="rect">
            <a:avLst/>
          </a:prstGeom>
        </p:spPr>
        <p:txBody>
          <a:bodyPr lIns="0" tIns="0" rIns="0" bIns="0" rtlCol="0" anchor="t">
            <a:spAutoFit/>
          </a:bodyPr>
          <a:lstStyle/>
          <a:p>
            <a:pPr algn="l">
              <a:lnSpc>
                <a:spcPts val="2405"/>
              </a:lnSpc>
              <a:spcBef>
                <a:spcPct val="0"/>
              </a:spcBef>
            </a:pPr>
            <a:endParaRPr lang="en-US" sz="1720">
              <a:solidFill>
                <a:srgbClr val="FFFFFF"/>
              </a:solidFill>
              <a:latin typeface="Open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t="-1703" b="-1703"/>
            </a:stretch>
          </a:blipFill>
        </p:spPr>
      </p:sp>
      <p:grpSp>
        <p:nvGrpSpPr>
          <p:cNvPr id="3" name="Group 3"/>
          <p:cNvGrpSpPr/>
          <p:nvPr/>
        </p:nvGrpSpPr>
        <p:grpSpPr>
          <a:xfrm rot="0">
            <a:off x="17293116" y="565634"/>
            <a:ext cx="397367" cy="28996"/>
            <a:chOff x="0" y="0"/>
            <a:chExt cx="128243" cy="9358"/>
          </a:xfrm>
        </p:grpSpPr>
        <p:sp>
          <p:nvSpPr>
            <p:cNvPr id="4" name="Freeform 4"/>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6E009B">
                    <a:alpha val="100000"/>
                  </a:srgbClr>
                </a:gs>
                <a:gs pos="100000">
                  <a:srgbClr val="EB00FF">
                    <a:alpha val="100000"/>
                  </a:srgbClr>
                </a:gs>
              </a:gsLst>
              <a:lin ang="0"/>
            </a:gradFill>
          </p:spPr>
        </p:sp>
        <p:sp>
          <p:nvSpPr>
            <p:cNvPr id="5" name="TextBox 5"/>
            <p:cNvSpPr txBox="1"/>
            <p:nvPr/>
          </p:nvSpPr>
          <p:spPr>
            <a:xfrm>
              <a:off x="0" y="-38100"/>
              <a:ext cx="128243" cy="47458"/>
            </a:xfrm>
            <a:prstGeom prst="rect">
              <a:avLst/>
            </a:prstGeom>
          </p:spPr>
          <p:txBody>
            <a:bodyPr lIns="50800" tIns="50800" rIns="50800" bIns="50800" rtlCol="0" anchor="ctr"/>
            <a:lstStyle/>
            <a:p>
              <a:pPr algn="ctr">
                <a:lnSpc>
                  <a:spcPts val="2660"/>
                </a:lnSpc>
                <a:spcBef>
                  <a:spcPct val="0"/>
                </a:spcBef>
              </a:pPr>
            </a:p>
          </p:txBody>
        </p:sp>
      </p:grpSp>
      <p:grpSp>
        <p:nvGrpSpPr>
          <p:cNvPr id="6" name="Group 6"/>
          <p:cNvGrpSpPr/>
          <p:nvPr/>
        </p:nvGrpSpPr>
        <p:grpSpPr>
          <a:xfrm rot="0">
            <a:off x="17293116" y="657737"/>
            <a:ext cx="397367" cy="28996"/>
            <a:chOff x="0" y="0"/>
            <a:chExt cx="128243" cy="9358"/>
          </a:xfrm>
        </p:grpSpPr>
        <p:sp>
          <p:nvSpPr>
            <p:cNvPr id="7" name="Freeform 7"/>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6E009B">
                    <a:alpha val="100000"/>
                  </a:srgbClr>
                </a:gs>
                <a:gs pos="100000">
                  <a:srgbClr val="EB00FF">
                    <a:alpha val="100000"/>
                  </a:srgbClr>
                </a:gs>
              </a:gsLst>
              <a:lin ang="0"/>
            </a:gradFill>
          </p:spPr>
        </p:sp>
        <p:sp>
          <p:nvSpPr>
            <p:cNvPr id="8" name="TextBox 8"/>
            <p:cNvSpPr txBox="1"/>
            <p:nvPr/>
          </p:nvSpPr>
          <p:spPr>
            <a:xfrm>
              <a:off x="0" y="-38100"/>
              <a:ext cx="128243" cy="47458"/>
            </a:xfrm>
            <a:prstGeom prst="rect">
              <a:avLst/>
            </a:prstGeom>
          </p:spPr>
          <p:txBody>
            <a:bodyPr lIns="50800" tIns="50800" rIns="50800" bIns="50800" rtlCol="0" anchor="ctr"/>
            <a:lstStyle/>
            <a:p>
              <a:pPr algn="ctr">
                <a:lnSpc>
                  <a:spcPts val="2660"/>
                </a:lnSpc>
                <a:spcBef>
                  <a:spcPct val="0"/>
                </a:spcBef>
              </a:pPr>
            </a:p>
          </p:txBody>
        </p:sp>
      </p:grpSp>
      <p:sp>
        <p:nvSpPr>
          <p:cNvPr id="9" name="Freeform 9"/>
          <p:cNvSpPr/>
          <p:nvPr/>
        </p:nvSpPr>
        <p:spPr>
          <a:xfrm>
            <a:off x="673429" y="479195"/>
            <a:ext cx="274427" cy="260019"/>
          </a:xfrm>
          <a:custGeom>
            <a:avLst/>
            <a:gdLst/>
            <a:ahLst/>
            <a:cxnLst/>
            <a:rect l="l" t="t" r="r" b="b"/>
            <a:pathLst>
              <a:path w="274427" h="260019">
                <a:moveTo>
                  <a:pt x="0" y="0"/>
                </a:moveTo>
                <a:lnTo>
                  <a:pt x="274427" y="0"/>
                </a:lnTo>
                <a:lnTo>
                  <a:pt x="274427" y="260019"/>
                </a:lnTo>
                <a:lnTo>
                  <a:pt x="0" y="26001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0" name="Freeform 10"/>
          <p:cNvSpPr/>
          <p:nvPr/>
        </p:nvSpPr>
        <p:spPr>
          <a:xfrm rot="-5400000">
            <a:off x="8912009" y="4326276"/>
            <a:ext cx="463982" cy="4760457"/>
          </a:xfrm>
          <a:custGeom>
            <a:avLst/>
            <a:gdLst/>
            <a:ahLst/>
            <a:cxnLst/>
            <a:rect l="l" t="t" r="r" b="b"/>
            <a:pathLst>
              <a:path w="463982" h="4760457">
                <a:moveTo>
                  <a:pt x="0" y="0"/>
                </a:moveTo>
                <a:lnTo>
                  <a:pt x="463982" y="0"/>
                </a:lnTo>
                <a:lnTo>
                  <a:pt x="463982" y="4760458"/>
                </a:lnTo>
                <a:lnTo>
                  <a:pt x="0" y="476045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1" name="TextBox 11"/>
          <p:cNvSpPr txBox="1"/>
          <p:nvPr/>
        </p:nvSpPr>
        <p:spPr>
          <a:xfrm>
            <a:off x="1096258" y="498624"/>
            <a:ext cx="1385913" cy="240591"/>
          </a:xfrm>
          <a:prstGeom prst="rect">
            <a:avLst/>
          </a:prstGeom>
        </p:spPr>
        <p:txBody>
          <a:bodyPr lIns="0" tIns="0" rIns="0" bIns="0" rtlCol="0" anchor="t">
            <a:spAutoFit/>
          </a:bodyPr>
          <a:lstStyle/>
          <a:p>
            <a:pPr algn="l">
              <a:lnSpc>
                <a:spcPts val="1960"/>
              </a:lnSpc>
              <a:spcBef>
                <a:spcPct val="0"/>
              </a:spcBef>
            </a:pPr>
            <a:r>
              <a:rPr lang="en-US" sz="1400">
                <a:solidFill>
                  <a:srgbClr val="FFFFFF"/>
                </a:solidFill>
                <a:latin typeface="Bicubik" panose="02000503020000020004"/>
              </a:rPr>
              <a:t>BORCELLE</a:t>
            </a:r>
            <a:endParaRPr lang="en-US" sz="1400">
              <a:solidFill>
                <a:srgbClr val="FFFFFF"/>
              </a:solidFill>
              <a:latin typeface="Bicubik" panose="02000503020000020004"/>
            </a:endParaRPr>
          </a:p>
        </p:txBody>
      </p:sp>
      <p:sp>
        <p:nvSpPr>
          <p:cNvPr id="12" name="TextBox 12"/>
          <p:cNvSpPr txBox="1"/>
          <p:nvPr/>
        </p:nvSpPr>
        <p:spPr>
          <a:xfrm>
            <a:off x="15940842" y="517674"/>
            <a:ext cx="978460" cy="197971"/>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a:rPr>
              <a:t>Contact</a:t>
            </a:r>
            <a:endParaRPr lang="en-US" sz="1200">
              <a:solidFill>
                <a:srgbClr val="FFFFFF"/>
              </a:solidFill>
              <a:latin typeface="Open Sans"/>
            </a:endParaRPr>
          </a:p>
        </p:txBody>
      </p:sp>
      <p:sp>
        <p:nvSpPr>
          <p:cNvPr id="13" name="TextBox 13"/>
          <p:cNvSpPr txBox="1"/>
          <p:nvPr/>
        </p:nvSpPr>
        <p:spPr>
          <a:xfrm>
            <a:off x="14385046" y="517674"/>
            <a:ext cx="1060497" cy="197971"/>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a:rPr>
              <a:t>About Us</a:t>
            </a:r>
            <a:endParaRPr lang="en-US" sz="1200">
              <a:solidFill>
                <a:srgbClr val="FFFFFF"/>
              </a:solidFill>
              <a:latin typeface="Open Sans"/>
            </a:endParaRPr>
          </a:p>
        </p:txBody>
      </p:sp>
      <p:sp>
        <p:nvSpPr>
          <p:cNvPr id="14" name="TextBox 14"/>
          <p:cNvSpPr txBox="1"/>
          <p:nvPr/>
        </p:nvSpPr>
        <p:spPr>
          <a:xfrm>
            <a:off x="13154289" y="517674"/>
            <a:ext cx="735456" cy="197971"/>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a:rPr>
              <a:t>Photo</a:t>
            </a:r>
            <a:endParaRPr lang="en-US" sz="1200">
              <a:solidFill>
                <a:srgbClr val="FFFFFF"/>
              </a:solidFill>
              <a:latin typeface="Open Sans"/>
            </a:endParaRPr>
          </a:p>
        </p:txBody>
      </p:sp>
      <p:sp>
        <p:nvSpPr>
          <p:cNvPr id="15" name="TextBox 15"/>
          <p:cNvSpPr txBox="1"/>
          <p:nvPr/>
        </p:nvSpPr>
        <p:spPr>
          <a:xfrm>
            <a:off x="11898530" y="517674"/>
            <a:ext cx="809760" cy="197971"/>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a:rPr>
              <a:t>Home</a:t>
            </a:r>
            <a:endParaRPr lang="en-US" sz="1200">
              <a:solidFill>
                <a:srgbClr val="FFFFFF"/>
              </a:solidFill>
              <a:latin typeface="Open Sans"/>
            </a:endParaRPr>
          </a:p>
        </p:txBody>
      </p:sp>
      <p:sp>
        <p:nvSpPr>
          <p:cNvPr id="16" name="TextBox 16"/>
          <p:cNvSpPr txBox="1"/>
          <p:nvPr/>
        </p:nvSpPr>
        <p:spPr>
          <a:xfrm>
            <a:off x="1857927" y="3691183"/>
            <a:ext cx="14572145" cy="2599765"/>
          </a:xfrm>
          <a:prstGeom prst="rect">
            <a:avLst/>
          </a:prstGeom>
        </p:spPr>
        <p:txBody>
          <a:bodyPr lIns="0" tIns="0" rIns="0" bIns="0" rtlCol="0" anchor="t">
            <a:spAutoFit/>
          </a:bodyPr>
          <a:lstStyle/>
          <a:p>
            <a:pPr algn="ctr">
              <a:lnSpc>
                <a:spcPts val="21010"/>
              </a:lnSpc>
              <a:spcBef>
                <a:spcPct val="0"/>
              </a:spcBef>
            </a:pPr>
            <a:r>
              <a:rPr lang="en-US" sz="15010">
                <a:solidFill>
                  <a:srgbClr val="FFFFFF"/>
                </a:solidFill>
                <a:latin typeface="Bicubik" panose="02000503020000020004"/>
              </a:rPr>
              <a:t>THANK YOU</a:t>
            </a:r>
            <a:endParaRPr lang="en-US" sz="15010">
              <a:solidFill>
                <a:srgbClr val="FFFFFF"/>
              </a:solidFill>
              <a:latin typeface="Bicubik" panose="02000503020000020004"/>
            </a:endParaRPr>
          </a:p>
        </p:txBody>
      </p:sp>
      <p:sp>
        <p:nvSpPr>
          <p:cNvPr id="17" name="TextBox 17"/>
          <p:cNvSpPr txBox="1"/>
          <p:nvPr/>
        </p:nvSpPr>
        <p:spPr>
          <a:xfrm>
            <a:off x="5020480" y="3319929"/>
            <a:ext cx="8247040" cy="287020"/>
          </a:xfrm>
          <a:prstGeom prst="rect">
            <a:avLst/>
          </a:prstGeom>
        </p:spPr>
        <p:txBody>
          <a:bodyPr lIns="0" tIns="0" rIns="0" bIns="0" rtlCol="0" anchor="t">
            <a:spAutoFit/>
          </a:bodyPr>
          <a:lstStyle/>
          <a:p>
            <a:pPr algn="ctr">
              <a:lnSpc>
                <a:spcPts val="2240"/>
              </a:lnSpc>
              <a:spcBef>
                <a:spcPct val="0"/>
              </a:spcBef>
            </a:pPr>
            <a:r>
              <a:rPr lang="en-US" sz="1600" spc="1279">
                <a:solidFill>
                  <a:srgbClr val="C20BF2"/>
                </a:solidFill>
                <a:latin typeface="Open Sans"/>
                <a:sym typeface="+mn-ea"/>
              </a:rPr>
              <a:t>https://www.spyrix.com/</a:t>
            </a:r>
            <a:endParaRPr lang="en-US" sz="1600" spc="1279">
              <a:solidFill>
                <a:srgbClr val="C20BF2"/>
              </a:solidFill>
              <a:latin typeface="Open Sans"/>
            </a:endParaRPr>
          </a:p>
        </p:txBody>
      </p:sp>
      <p:grpSp>
        <p:nvGrpSpPr>
          <p:cNvPr id="18" name="Group 18"/>
          <p:cNvGrpSpPr/>
          <p:nvPr/>
        </p:nvGrpSpPr>
        <p:grpSpPr>
          <a:xfrm rot="0">
            <a:off x="18144623" y="8078534"/>
            <a:ext cx="143377" cy="1179766"/>
            <a:chOff x="0" y="0"/>
            <a:chExt cx="46272" cy="380749"/>
          </a:xfrm>
        </p:grpSpPr>
        <p:sp>
          <p:nvSpPr>
            <p:cNvPr id="19" name="Freeform 19"/>
            <p:cNvSpPr/>
            <p:nvPr/>
          </p:nvSpPr>
          <p:spPr>
            <a:xfrm>
              <a:off x="0" y="0"/>
              <a:ext cx="46272" cy="380749"/>
            </a:xfrm>
            <a:custGeom>
              <a:avLst/>
              <a:gdLst/>
              <a:ahLst/>
              <a:cxnLst/>
              <a:rect l="l" t="t" r="r" b="b"/>
              <a:pathLst>
                <a:path w="46272" h="380749">
                  <a:moveTo>
                    <a:pt x="0" y="0"/>
                  </a:moveTo>
                  <a:lnTo>
                    <a:pt x="46272" y="0"/>
                  </a:lnTo>
                  <a:lnTo>
                    <a:pt x="46272" y="380749"/>
                  </a:lnTo>
                  <a:lnTo>
                    <a:pt x="0" y="380749"/>
                  </a:lnTo>
                  <a:close/>
                </a:path>
              </a:pathLst>
            </a:custGeom>
            <a:gradFill rotWithShape="1">
              <a:gsLst>
                <a:gs pos="0">
                  <a:srgbClr val="6E009B">
                    <a:alpha val="100000"/>
                  </a:srgbClr>
                </a:gs>
                <a:gs pos="100000">
                  <a:srgbClr val="EB00FF">
                    <a:alpha val="100000"/>
                  </a:srgbClr>
                </a:gs>
              </a:gsLst>
              <a:lin ang="2700000"/>
            </a:gradFill>
          </p:spPr>
        </p:sp>
        <p:sp>
          <p:nvSpPr>
            <p:cNvPr id="20" name="TextBox 20"/>
            <p:cNvSpPr txBox="1"/>
            <p:nvPr/>
          </p:nvSpPr>
          <p:spPr>
            <a:xfrm>
              <a:off x="0" y="-38100"/>
              <a:ext cx="46272" cy="418849"/>
            </a:xfrm>
            <a:prstGeom prst="rect">
              <a:avLst/>
            </a:prstGeom>
          </p:spPr>
          <p:txBody>
            <a:bodyPr lIns="50800" tIns="50800" rIns="50800" bIns="50800" rtlCol="0" anchor="ctr"/>
            <a:lstStyle/>
            <a:p>
              <a:pPr algn="ctr">
                <a:lnSpc>
                  <a:spcPts val="2660"/>
                </a:lnSpc>
                <a:spcBef>
                  <a:spcPct val="0"/>
                </a:spcBef>
              </a:p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t="-1703" b="-1703"/>
            </a:stretch>
          </a:blipFill>
        </p:spPr>
      </p:sp>
      <p:grpSp>
        <p:nvGrpSpPr>
          <p:cNvPr id="3" name="Group 3"/>
          <p:cNvGrpSpPr/>
          <p:nvPr/>
        </p:nvGrpSpPr>
        <p:grpSpPr>
          <a:xfrm rot="0">
            <a:off x="17293116" y="565634"/>
            <a:ext cx="397367" cy="28996"/>
            <a:chOff x="0" y="0"/>
            <a:chExt cx="128243" cy="9358"/>
          </a:xfrm>
        </p:grpSpPr>
        <p:sp>
          <p:nvSpPr>
            <p:cNvPr id="4" name="Freeform 4"/>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6E009B">
                    <a:alpha val="100000"/>
                  </a:srgbClr>
                </a:gs>
                <a:gs pos="100000">
                  <a:srgbClr val="EB00FF">
                    <a:alpha val="100000"/>
                  </a:srgbClr>
                </a:gs>
              </a:gsLst>
              <a:lin ang="0"/>
            </a:gradFill>
          </p:spPr>
        </p:sp>
        <p:sp>
          <p:nvSpPr>
            <p:cNvPr id="5" name="TextBox 5"/>
            <p:cNvSpPr txBox="1"/>
            <p:nvPr/>
          </p:nvSpPr>
          <p:spPr>
            <a:xfrm>
              <a:off x="0" y="-38100"/>
              <a:ext cx="128243" cy="47458"/>
            </a:xfrm>
            <a:prstGeom prst="rect">
              <a:avLst/>
            </a:prstGeom>
          </p:spPr>
          <p:txBody>
            <a:bodyPr lIns="50800" tIns="50800" rIns="50800" bIns="50800" rtlCol="0" anchor="ctr"/>
            <a:lstStyle/>
            <a:p>
              <a:pPr algn="ctr">
                <a:lnSpc>
                  <a:spcPts val="2660"/>
                </a:lnSpc>
                <a:spcBef>
                  <a:spcPct val="0"/>
                </a:spcBef>
              </a:pPr>
            </a:p>
          </p:txBody>
        </p:sp>
      </p:grpSp>
      <p:grpSp>
        <p:nvGrpSpPr>
          <p:cNvPr id="6" name="Group 6"/>
          <p:cNvGrpSpPr/>
          <p:nvPr/>
        </p:nvGrpSpPr>
        <p:grpSpPr>
          <a:xfrm rot="0">
            <a:off x="17293116" y="657737"/>
            <a:ext cx="397367" cy="28996"/>
            <a:chOff x="0" y="0"/>
            <a:chExt cx="128243" cy="9358"/>
          </a:xfrm>
        </p:grpSpPr>
        <p:sp>
          <p:nvSpPr>
            <p:cNvPr id="7" name="Freeform 7"/>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6E009B">
                    <a:alpha val="100000"/>
                  </a:srgbClr>
                </a:gs>
                <a:gs pos="100000">
                  <a:srgbClr val="EB00FF">
                    <a:alpha val="100000"/>
                  </a:srgbClr>
                </a:gs>
              </a:gsLst>
              <a:lin ang="0"/>
            </a:gradFill>
          </p:spPr>
        </p:sp>
        <p:sp>
          <p:nvSpPr>
            <p:cNvPr id="8" name="TextBox 8"/>
            <p:cNvSpPr txBox="1"/>
            <p:nvPr/>
          </p:nvSpPr>
          <p:spPr>
            <a:xfrm>
              <a:off x="0" y="-38100"/>
              <a:ext cx="128243" cy="47458"/>
            </a:xfrm>
            <a:prstGeom prst="rect">
              <a:avLst/>
            </a:prstGeom>
          </p:spPr>
          <p:txBody>
            <a:bodyPr lIns="50800" tIns="50800" rIns="50800" bIns="50800" rtlCol="0" anchor="ctr"/>
            <a:lstStyle/>
            <a:p>
              <a:pPr algn="ctr">
                <a:lnSpc>
                  <a:spcPts val="2660"/>
                </a:lnSpc>
                <a:spcBef>
                  <a:spcPct val="0"/>
                </a:spcBef>
              </a:pPr>
            </a:p>
          </p:txBody>
        </p:sp>
      </p:grpSp>
      <p:sp>
        <p:nvSpPr>
          <p:cNvPr id="9" name="Freeform 9"/>
          <p:cNvSpPr/>
          <p:nvPr/>
        </p:nvSpPr>
        <p:spPr>
          <a:xfrm>
            <a:off x="673429" y="479195"/>
            <a:ext cx="274427" cy="260019"/>
          </a:xfrm>
          <a:custGeom>
            <a:avLst/>
            <a:gdLst/>
            <a:ahLst/>
            <a:cxnLst/>
            <a:rect l="l" t="t" r="r" b="b"/>
            <a:pathLst>
              <a:path w="274427" h="260019">
                <a:moveTo>
                  <a:pt x="0" y="0"/>
                </a:moveTo>
                <a:lnTo>
                  <a:pt x="274427" y="0"/>
                </a:lnTo>
                <a:lnTo>
                  <a:pt x="274427" y="260019"/>
                </a:lnTo>
                <a:lnTo>
                  <a:pt x="0" y="26001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0" name="TextBox 10"/>
          <p:cNvSpPr txBox="1"/>
          <p:nvPr/>
        </p:nvSpPr>
        <p:spPr>
          <a:xfrm>
            <a:off x="1096258" y="498624"/>
            <a:ext cx="1385913" cy="240591"/>
          </a:xfrm>
          <a:prstGeom prst="rect">
            <a:avLst/>
          </a:prstGeom>
        </p:spPr>
        <p:txBody>
          <a:bodyPr lIns="0" tIns="0" rIns="0" bIns="0" rtlCol="0" anchor="t">
            <a:spAutoFit/>
          </a:bodyPr>
          <a:lstStyle/>
          <a:p>
            <a:pPr algn="l">
              <a:lnSpc>
                <a:spcPts val="1960"/>
              </a:lnSpc>
              <a:spcBef>
                <a:spcPct val="0"/>
              </a:spcBef>
            </a:pPr>
            <a:r>
              <a:rPr lang="en-US" sz="1400">
                <a:solidFill>
                  <a:srgbClr val="FFFFFF"/>
                </a:solidFill>
                <a:latin typeface="Bicubik" panose="02000503020000020004"/>
              </a:rPr>
              <a:t>BORCELLE</a:t>
            </a:r>
            <a:endParaRPr lang="en-US" sz="1400">
              <a:solidFill>
                <a:srgbClr val="FFFFFF"/>
              </a:solidFill>
              <a:latin typeface="Bicubik" panose="02000503020000020004"/>
            </a:endParaRPr>
          </a:p>
        </p:txBody>
      </p:sp>
      <p:sp>
        <p:nvSpPr>
          <p:cNvPr id="11" name="TextBox 11"/>
          <p:cNvSpPr txBox="1"/>
          <p:nvPr/>
        </p:nvSpPr>
        <p:spPr>
          <a:xfrm>
            <a:off x="15940842" y="517674"/>
            <a:ext cx="978460" cy="197971"/>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a:rPr>
              <a:t>Contact</a:t>
            </a:r>
            <a:endParaRPr lang="en-US" sz="1200">
              <a:solidFill>
                <a:srgbClr val="FFFFFF"/>
              </a:solidFill>
              <a:latin typeface="Open Sans"/>
            </a:endParaRPr>
          </a:p>
        </p:txBody>
      </p:sp>
      <p:sp>
        <p:nvSpPr>
          <p:cNvPr id="12" name="TextBox 12"/>
          <p:cNvSpPr txBox="1"/>
          <p:nvPr/>
        </p:nvSpPr>
        <p:spPr>
          <a:xfrm>
            <a:off x="14385046" y="517674"/>
            <a:ext cx="1060497" cy="197971"/>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a:rPr>
              <a:t>About Us</a:t>
            </a:r>
            <a:endParaRPr lang="en-US" sz="1200">
              <a:solidFill>
                <a:srgbClr val="FFFFFF"/>
              </a:solidFill>
              <a:latin typeface="Open Sans"/>
            </a:endParaRPr>
          </a:p>
        </p:txBody>
      </p:sp>
      <p:sp>
        <p:nvSpPr>
          <p:cNvPr id="13" name="TextBox 13"/>
          <p:cNvSpPr txBox="1"/>
          <p:nvPr/>
        </p:nvSpPr>
        <p:spPr>
          <a:xfrm>
            <a:off x="13154289" y="517674"/>
            <a:ext cx="735456" cy="197971"/>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a:rPr>
              <a:t>Photo</a:t>
            </a:r>
            <a:endParaRPr lang="en-US" sz="1200">
              <a:solidFill>
                <a:srgbClr val="FFFFFF"/>
              </a:solidFill>
              <a:latin typeface="Open Sans"/>
            </a:endParaRPr>
          </a:p>
        </p:txBody>
      </p:sp>
      <p:sp>
        <p:nvSpPr>
          <p:cNvPr id="14" name="TextBox 14"/>
          <p:cNvSpPr txBox="1"/>
          <p:nvPr/>
        </p:nvSpPr>
        <p:spPr>
          <a:xfrm>
            <a:off x="11898530" y="517674"/>
            <a:ext cx="809760" cy="197971"/>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a:rPr>
              <a:t>Home</a:t>
            </a:r>
            <a:endParaRPr lang="en-US" sz="1200">
              <a:solidFill>
                <a:srgbClr val="FFFFFF"/>
              </a:solidFill>
              <a:latin typeface="Open Sans"/>
            </a:endParaRPr>
          </a:p>
        </p:txBody>
      </p:sp>
      <p:grpSp>
        <p:nvGrpSpPr>
          <p:cNvPr id="15" name="Group 15"/>
          <p:cNvGrpSpPr/>
          <p:nvPr/>
        </p:nvGrpSpPr>
        <p:grpSpPr>
          <a:xfrm rot="0">
            <a:off x="18144623" y="8078534"/>
            <a:ext cx="143377" cy="1179766"/>
            <a:chOff x="0" y="0"/>
            <a:chExt cx="46272" cy="380749"/>
          </a:xfrm>
        </p:grpSpPr>
        <p:sp>
          <p:nvSpPr>
            <p:cNvPr id="16" name="Freeform 16"/>
            <p:cNvSpPr/>
            <p:nvPr/>
          </p:nvSpPr>
          <p:spPr>
            <a:xfrm>
              <a:off x="0" y="0"/>
              <a:ext cx="46272" cy="380749"/>
            </a:xfrm>
            <a:custGeom>
              <a:avLst/>
              <a:gdLst/>
              <a:ahLst/>
              <a:cxnLst/>
              <a:rect l="l" t="t" r="r" b="b"/>
              <a:pathLst>
                <a:path w="46272" h="380749">
                  <a:moveTo>
                    <a:pt x="0" y="0"/>
                  </a:moveTo>
                  <a:lnTo>
                    <a:pt x="46272" y="0"/>
                  </a:lnTo>
                  <a:lnTo>
                    <a:pt x="46272" y="380749"/>
                  </a:lnTo>
                  <a:lnTo>
                    <a:pt x="0" y="380749"/>
                  </a:lnTo>
                  <a:close/>
                </a:path>
              </a:pathLst>
            </a:custGeom>
            <a:gradFill rotWithShape="1">
              <a:gsLst>
                <a:gs pos="0">
                  <a:srgbClr val="6E009B">
                    <a:alpha val="100000"/>
                  </a:srgbClr>
                </a:gs>
                <a:gs pos="100000">
                  <a:srgbClr val="EB00FF">
                    <a:alpha val="100000"/>
                  </a:srgbClr>
                </a:gs>
              </a:gsLst>
              <a:lin ang="2700000"/>
            </a:gradFill>
          </p:spPr>
        </p:sp>
        <p:sp>
          <p:nvSpPr>
            <p:cNvPr id="17" name="TextBox 17"/>
            <p:cNvSpPr txBox="1"/>
            <p:nvPr/>
          </p:nvSpPr>
          <p:spPr>
            <a:xfrm>
              <a:off x="0" y="-38100"/>
              <a:ext cx="46272" cy="418849"/>
            </a:xfrm>
            <a:prstGeom prst="rect">
              <a:avLst/>
            </a:prstGeom>
          </p:spPr>
          <p:txBody>
            <a:bodyPr lIns="50800" tIns="50800" rIns="50800" bIns="50800" rtlCol="0" anchor="ctr"/>
            <a:lstStyle/>
            <a:p>
              <a:pPr algn="ctr">
                <a:lnSpc>
                  <a:spcPts val="2660"/>
                </a:lnSpc>
                <a:spcBef>
                  <a:spcPct val="0"/>
                </a:spcBef>
              </a:pPr>
            </a:p>
          </p:txBody>
        </p:sp>
      </p:grpSp>
      <p:grpSp>
        <p:nvGrpSpPr>
          <p:cNvPr id="18" name="Group 18"/>
          <p:cNvGrpSpPr/>
          <p:nvPr/>
        </p:nvGrpSpPr>
        <p:grpSpPr>
          <a:xfrm rot="0">
            <a:off x="1383028" y="1761366"/>
            <a:ext cx="6585871" cy="6585871"/>
            <a:chOff x="0" y="0"/>
            <a:chExt cx="8781161" cy="8781161"/>
          </a:xfrm>
        </p:grpSpPr>
        <p:pic>
          <p:nvPicPr>
            <p:cNvPr id="19" name="Picture 19"/>
            <p:cNvPicPr>
              <a:picLocks noChangeAspect="1"/>
            </p:cNvPicPr>
            <p:nvPr/>
          </p:nvPicPr>
          <p:blipFill>
            <a:blip r:embed="rId4"/>
            <a:srcRect t="38754" b="4995"/>
            <a:stretch>
              <a:fillRect/>
            </a:stretch>
          </p:blipFill>
          <p:spPr>
            <a:xfrm>
              <a:off x="0" y="0"/>
              <a:ext cx="8781161" cy="8781161"/>
            </a:xfrm>
            <a:prstGeom prst="rect">
              <a:avLst/>
            </a:prstGeom>
          </p:spPr>
        </p:pic>
      </p:grpSp>
      <p:grpSp>
        <p:nvGrpSpPr>
          <p:cNvPr id="20" name="Group 20"/>
          <p:cNvGrpSpPr/>
          <p:nvPr/>
        </p:nvGrpSpPr>
        <p:grpSpPr>
          <a:xfrm rot="0">
            <a:off x="0" y="1761366"/>
            <a:ext cx="1053872" cy="6585871"/>
            <a:chOff x="0" y="0"/>
            <a:chExt cx="150802" cy="942391"/>
          </a:xfrm>
        </p:grpSpPr>
        <p:sp>
          <p:nvSpPr>
            <p:cNvPr id="21" name="Freeform 21"/>
            <p:cNvSpPr/>
            <p:nvPr/>
          </p:nvSpPr>
          <p:spPr>
            <a:xfrm>
              <a:off x="0" y="0"/>
              <a:ext cx="150802" cy="942391"/>
            </a:xfrm>
            <a:custGeom>
              <a:avLst/>
              <a:gdLst/>
              <a:ahLst/>
              <a:cxnLst/>
              <a:rect l="l" t="t" r="r" b="b"/>
              <a:pathLst>
                <a:path w="150802" h="942391">
                  <a:moveTo>
                    <a:pt x="0" y="0"/>
                  </a:moveTo>
                  <a:lnTo>
                    <a:pt x="150802" y="0"/>
                  </a:lnTo>
                  <a:lnTo>
                    <a:pt x="150802" y="942391"/>
                  </a:lnTo>
                  <a:lnTo>
                    <a:pt x="0" y="942391"/>
                  </a:lnTo>
                  <a:close/>
                </a:path>
              </a:pathLst>
            </a:custGeom>
            <a:gradFill rotWithShape="1">
              <a:gsLst>
                <a:gs pos="0">
                  <a:srgbClr val="6E009B">
                    <a:alpha val="100000"/>
                  </a:srgbClr>
                </a:gs>
                <a:gs pos="100000">
                  <a:srgbClr val="EB00FF">
                    <a:alpha val="100000"/>
                  </a:srgbClr>
                </a:gs>
              </a:gsLst>
              <a:lin ang="2700000"/>
            </a:gradFill>
          </p:spPr>
        </p:sp>
        <p:sp>
          <p:nvSpPr>
            <p:cNvPr id="22" name="TextBox 22"/>
            <p:cNvSpPr txBox="1"/>
            <p:nvPr/>
          </p:nvSpPr>
          <p:spPr>
            <a:xfrm>
              <a:off x="0" y="-38100"/>
              <a:ext cx="150802" cy="980491"/>
            </a:xfrm>
            <a:prstGeom prst="rect">
              <a:avLst/>
            </a:prstGeom>
          </p:spPr>
          <p:txBody>
            <a:bodyPr lIns="50800" tIns="50800" rIns="50800" bIns="50800" rtlCol="0" anchor="ctr"/>
            <a:lstStyle/>
            <a:p>
              <a:pPr algn="ctr">
                <a:lnSpc>
                  <a:spcPts val="2660"/>
                </a:lnSpc>
              </a:pPr>
            </a:p>
          </p:txBody>
        </p:sp>
      </p:grpSp>
      <p:sp>
        <p:nvSpPr>
          <p:cNvPr id="23" name="TextBox 23"/>
          <p:cNvSpPr txBox="1"/>
          <p:nvPr/>
        </p:nvSpPr>
        <p:spPr>
          <a:xfrm>
            <a:off x="9905678" y="2035064"/>
            <a:ext cx="6302167" cy="2092325"/>
          </a:xfrm>
          <a:prstGeom prst="rect">
            <a:avLst/>
          </a:prstGeom>
        </p:spPr>
        <p:txBody>
          <a:bodyPr lIns="0" tIns="0" rIns="0" bIns="0" rtlCol="0" anchor="t">
            <a:spAutoFit/>
          </a:bodyPr>
          <a:lstStyle/>
          <a:p>
            <a:pPr algn="l">
              <a:lnSpc>
                <a:spcPts val="8160"/>
              </a:lnSpc>
              <a:spcBef>
                <a:spcPct val="0"/>
              </a:spcBef>
            </a:pPr>
            <a:r>
              <a:rPr lang="en-US" sz="5825">
                <a:solidFill>
                  <a:srgbClr val="FFFFFF"/>
                </a:solidFill>
                <a:latin typeface="Bicubik" panose="02000503020000020004"/>
              </a:rPr>
              <a:t>ABOUT keylogger</a:t>
            </a:r>
            <a:endParaRPr lang="en-US" sz="5825">
              <a:solidFill>
                <a:srgbClr val="FFFFFF"/>
              </a:solidFill>
              <a:latin typeface="Bicubik" panose="02000503020000020004"/>
            </a:endParaRPr>
          </a:p>
        </p:txBody>
      </p:sp>
      <p:sp>
        <p:nvSpPr>
          <p:cNvPr id="24" name="Freeform 24"/>
          <p:cNvSpPr/>
          <p:nvPr/>
        </p:nvSpPr>
        <p:spPr>
          <a:xfrm rot="-5400000">
            <a:off x="11020618" y="3248277"/>
            <a:ext cx="240808" cy="2470689"/>
          </a:xfrm>
          <a:custGeom>
            <a:avLst/>
            <a:gdLst/>
            <a:ahLst/>
            <a:cxnLst/>
            <a:rect l="l" t="t" r="r" b="b"/>
            <a:pathLst>
              <a:path w="240808" h="2470689">
                <a:moveTo>
                  <a:pt x="0" y="0"/>
                </a:moveTo>
                <a:lnTo>
                  <a:pt x="240808" y="0"/>
                </a:lnTo>
                <a:lnTo>
                  <a:pt x="240808" y="2470689"/>
                </a:lnTo>
                <a:lnTo>
                  <a:pt x="0" y="247068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25" name="TextBox 25"/>
          <p:cNvSpPr txBox="1"/>
          <p:nvPr/>
        </p:nvSpPr>
        <p:spPr>
          <a:xfrm>
            <a:off x="9905365" y="5765165"/>
            <a:ext cx="5812790" cy="2493010"/>
          </a:xfrm>
          <a:prstGeom prst="rect">
            <a:avLst/>
          </a:prstGeom>
        </p:spPr>
        <p:txBody>
          <a:bodyPr lIns="0" tIns="0" rIns="0" bIns="0" rtlCol="0" anchor="t">
            <a:noAutofit/>
          </a:bodyPr>
          <a:lstStyle/>
          <a:p>
            <a:pPr marL="0" marR="0" lvl="0" indent="0" algn="ctr" rtl="0">
              <a:lnSpc>
                <a:spcPct val="140000"/>
              </a:lnSpc>
              <a:spcBef>
                <a:spcPts val="0"/>
              </a:spcBef>
              <a:spcAft>
                <a:spcPts val="0"/>
              </a:spcAft>
              <a:buNone/>
            </a:pPr>
            <a:r>
              <a:rPr lang="en-US" sz="1200">
                <a:gradFill>
                  <a:gsLst>
                    <a:gs pos="0">
                      <a:srgbClr val="FE4444"/>
                    </a:gs>
                    <a:gs pos="100000">
                      <a:srgbClr val="832B2B"/>
                    </a:gs>
                  </a:gsLst>
                  <a:lin scaled="0"/>
                </a:gradFill>
                <a:latin typeface="Arial" panose="020B0604020202020204"/>
                <a:ea typeface="Arial" panose="020B0604020202020204"/>
                <a:cs typeface="Arial" panose="020B0604020202020204"/>
                <a:sym typeface="Arial" panose="020B0604020202020204"/>
              </a:rPr>
              <a:t>A keylogger can be special hardware or software that can record keystrokes as you type on a keyboarA keylogger can be special hardware or software that can record keystrokeA keylogger can be special hardware or software that can record keystrokes as you type on a keyboard. You will be able to see passwords and usernames to various accounts (i.e bank accounts, email, etc), google earches, conversations that can be used to extort money or more information from a target, etc. Cybercriminals create fake websites or send an email embedding the keylogger in a malicious link or in a downloadable attachment known as a phishing attack.</a:t>
            </a:r>
            <a:endParaRPr lang="en-US" sz="1200" b="0" i="0" u="none" strike="noStrike" cap="none">
              <a:gradFill>
                <a:gsLst>
                  <a:gs pos="0">
                    <a:srgbClr val="FE4444"/>
                  </a:gs>
                  <a:gs pos="100000">
                    <a:srgbClr val="832B2B"/>
                  </a:gs>
                </a:gsLst>
                <a:lin scaled="0"/>
              </a:gradFill>
              <a:latin typeface="Arial" panose="020B0604020202020204"/>
              <a:ea typeface="Arial" panose="020B0604020202020204"/>
              <a:cs typeface="Arial" panose="020B0604020202020204"/>
              <a:sym typeface="Arial" panose="020B0604020202020204"/>
            </a:endParaRPr>
          </a:p>
          <a:p>
            <a:pPr marL="0" marR="0" lvl="0" indent="0" algn="ctr" rtl="0">
              <a:lnSpc>
                <a:spcPct val="140000"/>
              </a:lnSpc>
              <a:spcBef>
                <a:spcPts val="0"/>
              </a:spcBef>
              <a:spcAft>
                <a:spcPts val="0"/>
              </a:spcAft>
              <a:buNone/>
            </a:pPr>
            <a:endParaRPr lang="en-US" sz="1200" b="0" i="0" u="none" strike="noStrike" cap="none">
              <a:gradFill>
                <a:gsLst>
                  <a:gs pos="0">
                    <a:srgbClr val="FE4444"/>
                  </a:gs>
                  <a:gs pos="100000">
                    <a:srgbClr val="832B2B"/>
                  </a:gs>
                </a:gsLst>
                <a:lin scaled="0"/>
              </a:gra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t="-1703" b="-1703"/>
            </a:stretch>
          </a:blipFill>
        </p:spPr>
      </p:sp>
      <p:grpSp>
        <p:nvGrpSpPr>
          <p:cNvPr id="3" name="Group 3"/>
          <p:cNvGrpSpPr/>
          <p:nvPr/>
        </p:nvGrpSpPr>
        <p:grpSpPr>
          <a:xfrm rot="0">
            <a:off x="17293116" y="565634"/>
            <a:ext cx="397367" cy="28996"/>
            <a:chOff x="0" y="0"/>
            <a:chExt cx="128243" cy="9358"/>
          </a:xfrm>
        </p:grpSpPr>
        <p:sp>
          <p:nvSpPr>
            <p:cNvPr id="4" name="Freeform 4"/>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6E009B">
                    <a:alpha val="100000"/>
                  </a:srgbClr>
                </a:gs>
                <a:gs pos="100000">
                  <a:srgbClr val="EB00FF">
                    <a:alpha val="100000"/>
                  </a:srgbClr>
                </a:gs>
              </a:gsLst>
              <a:lin ang="0"/>
            </a:gradFill>
          </p:spPr>
        </p:sp>
        <p:sp>
          <p:nvSpPr>
            <p:cNvPr id="5" name="TextBox 5"/>
            <p:cNvSpPr txBox="1"/>
            <p:nvPr/>
          </p:nvSpPr>
          <p:spPr>
            <a:xfrm>
              <a:off x="0" y="-38100"/>
              <a:ext cx="128243" cy="47458"/>
            </a:xfrm>
            <a:prstGeom prst="rect">
              <a:avLst/>
            </a:prstGeom>
          </p:spPr>
          <p:txBody>
            <a:bodyPr lIns="50800" tIns="50800" rIns="50800" bIns="50800" rtlCol="0" anchor="ctr"/>
            <a:lstStyle/>
            <a:p>
              <a:pPr algn="ctr">
                <a:lnSpc>
                  <a:spcPts val="2660"/>
                </a:lnSpc>
                <a:spcBef>
                  <a:spcPct val="0"/>
                </a:spcBef>
              </a:pPr>
            </a:p>
          </p:txBody>
        </p:sp>
      </p:grpSp>
      <p:grpSp>
        <p:nvGrpSpPr>
          <p:cNvPr id="6" name="Group 6"/>
          <p:cNvGrpSpPr/>
          <p:nvPr/>
        </p:nvGrpSpPr>
        <p:grpSpPr>
          <a:xfrm rot="0">
            <a:off x="17293116" y="657737"/>
            <a:ext cx="397367" cy="28996"/>
            <a:chOff x="0" y="0"/>
            <a:chExt cx="128243" cy="9358"/>
          </a:xfrm>
        </p:grpSpPr>
        <p:sp>
          <p:nvSpPr>
            <p:cNvPr id="7" name="Freeform 7"/>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6E009B">
                    <a:alpha val="100000"/>
                  </a:srgbClr>
                </a:gs>
                <a:gs pos="100000">
                  <a:srgbClr val="EB00FF">
                    <a:alpha val="100000"/>
                  </a:srgbClr>
                </a:gs>
              </a:gsLst>
              <a:lin ang="0"/>
            </a:gradFill>
          </p:spPr>
        </p:sp>
        <p:sp>
          <p:nvSpPr>
            <p:cNvPr id="8" name="TextBox 8"/>
            <p:cNvSpPr txBox="1"/>
            <p:nvPr/>
          </p:nvSpPr>
          <p:spPr>
            <a:xfrm>
              <a:off x="0" y="-38100"/>
              <a:ext cx="128243" cy="47458"/>
            </a:xfrm>
            <a:prstGeom prst="rect">
              <a:avLst/>
            </a:prstGeom>
          </p:spPr>
          <p:txBody>
            <a:bodyPr lIns="50800" tIns="50800" rIns="50800" bIns="50800" rtlCol="0" anchor="ctr"/>
            <a:lstStyle/>
            <a:p>
              <a:pPr algn="ctr">
                <a:lnSpc>
                  <a:spcPts val="2660"/>
                </a:lnSpc>
                <a:spcBef>
                  <a:spcPct val="0"/>
                </a:spcBef>
              </a:pPr>
            </a:p>
          </p:txBody>
        </p:sp>
      </p:grpSp>
      <p:sp>
        <p:nvSpPr>
          <p:cNvPr id="9" name="Freeform 9"/>
          <p:cNvSpPr/>
          <p:nvPr/>
        </p:nvSpPr>
        <p:spPr>
          <a:xfrm>
            <a:off x="673429" y="479195"/>
            <a:ext cx="274427" cy="260019"/>
          </a:xfrm>
          <a:custGeom>
            <a:avLst/>
            <a:gdLst/>
            <a:ahLst/>
            <a:cxnLst/>
            <a:rect l="l" t="t" r="r" b="b"/>
            <a:pathLst>
              <a:path w="274427" h="260019">
                <a:moveTo>
                  <a:pt x="0" y="0"/>
                </a:moveTo>
                <a:lnTo>
                  <a:pt x="274427" y="0"/>
                </a:lnTo>
                <a:lnTo>
                  <a:pt x="274427" y="260019"/>
                </a:lnTo>
                <a:lnTo>
                  <a:pt x="0" y="26001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10" name="Group 10"/>
          <p:cNvGrpSpPr/>
          <p:nvPr/>
        </p:nvGrpSpPr>
        <p:grpSpPr>
          <a:xfrm rot="0">
            <a:off x="18144623" y="8078534"/>
            <a:ext cx="143377" cy="1179766"/>
            <a:chOff x="0" y="0"/>
            <a:chExt cx="46272" cy="380749"/>
          </a:xfrm>
        </p:grpSpPr>
        <p:sp>
          <p:nvSpPr>
            <p:cNvPr id="11" name="Freeform 11"/>
            <p:cNvSpPr/>
            <p:nvPr/>
          </p:nvSpPr>
          <p:spPr>
            <a:xfrm>
              <a:off x="0" y="0"/>
              <a:ext cx="46272" cy="380749"/>
            </a:xfrm>
            <a:custGeom>
              <a:avLst/>
              <a:gdLst/>
              <a:ahLst/>
              <a:cxnLst/>
              <a:rect l="l" t="t" r="r" b="b"/>
              <a:pathLst>
                <a:path w="46272" h="380749">
                  <a:moveTo>
                    <a:pt x="0" y="0"/>
                  </a:moveTo>
                  <a:lnTo>
                    <a:pt x="46272" y="0"/>
                  </a:lnTo>
                  <a:lnTo>
                    <a:pt x="46272" y="380749"/>
                  </a:lnTo>
                  <a:lnTo>
                    <a:pt x="0" y="380749"/>
                  </a:lnTo>
                  <a:close/>
                </a:path>
              </a:pathLst>
            </a:custGeom>
            <a:gradFill rotWithShape="1">
              <a:gsLst>
                <a:gs pos="0">
                  <a:srgbClr val="6E009B">
                    <a:alpha val="100000"/>
                  </a:srgbClr>
                </a:gs>
                <a:gs pos="100000">
                  <a:srgbClr val="EB00FF">
                    <a:alpha val="100000"/>
                  </a:srgbClr>
                </a:gs>
              </a:gsLst>
              <a:lin ang="2700000"/>
            </a:gradFill>
          </p:spPr>
        </p:sp>
        <p:sp>
          <p:nvSpPr>
            <p:cNvPr id="12" name="TextBox 12"/>
            <p:cNvSpPr txBox="1"/>
            <p:nvPr/>
          </p:nvSpPr>
          <p:spPr>
            <a:xfrm>
              <a:off x="0" y="-38100"/>
              <a:ext cx="46272" cy="418849"/>
            </a:xfrm>
            <a:prstGeom prst="rect">
              <a:avLst/>
            </a:prstGeom>
          </p:spPr>
          <p:txBody>
            <a:bodyPr lIns="50800" tIns="50800" rIns="50800" bIns="50800" rtlCol="0" anchor="ctr"/>
            <a:lstStyle/>
            <a:p>
              <a:pPr algn="ctr">
                <a:lnSpc>
                  <a:spcPts val="2660"/>
                </a:lnSpc>
                <a:spcBef>
                  <a:spcPct val="0"/>
                </a:spcBef>
              </a:pPr>
            </a:p>
          </p:txBody>
        </p:sp>
      </p:grpSp>
      <p:grpSp>
        <p:nvGrpSpPr>
          <p:cNvPr id="13" name="Group 13"/>
          <p:cNvGrpSpPr/>
          <p:nvPr/>
        </p:nvGrpSpPr>
        <p:grpSpPr>
          <a:xfrm rot="0">
            <a:off x="13137137" y="1028700"/>
            <a:ext cx="4122163" cy="5040082"/>
            <a:chOff x="0" y="0"/>
            <a:chExt cx="589852" cy="721200"/>
          </a:xfrm>
        </p:grpSpPr>
        <p:sp>
          <p:nvSpPr>
            <p:cNvPr id="14" name="Freeform 14"/>
            <p:cNvSpPr/>
            <p:nvPr/>
          </p:nvSpPr>
          <p:spPr>
            <a:xfrm>
              <a:off x="0" y="0"/>
              <a:ext cx="589852" cy="721200"/>
            </a:xfrm>
            <a:custGeom>
              <a:avLst/>
              <a:gdLst/>
              <a:ahLst/>
              <a:cxnLst/>
              <a:rect l="l" t="t" r="r" b="b"/>
              <a:pathLst>
                <a:path w="589852" h="721200">
                  <a:moveTo>
                    <a:pt x="0" y="0"/>
                  </a:moveTo>
                  <a:lnTo>
                    <a:pt x="589852" y="0"/>
                  </a:lnTo>
                  <a:lnTo>
                    <a:pt x="589852" y="721200"/>
                  </a:lnTo>
                  <a:lnTo>
                    <a:pt x="0" y="721200"/>
                  </a:lnTo>
                  <a:close/>
                </a:path>
              </a:pathLst>
            </a:custGeom>
            <a:gradFill rotWithShape="1">
              <a:gsLst>
                <a:gs pos="0">
                  <a:srgbClr val="6E009B">
                    <a:alpha val="100000"/>
                  </a:srgbClr>
                </a:gs>
                <a:gs pos="100000">
                  <a:srgbClr val="EB00FF">
                    <a:alpha val="100000"/>
                  </a:srgbClr>
                </a:gs>
              </a:gsLst>
              <a:lin ang="2700000"/>
            </a:gradFill>
          </p:spPr>
        </p:sp>
        <p:sp>
          <p:nvSpPr>
            <p:cNvPr id="15" name="TextBox 15"/>
            <p:cNvSpPr txBox="1"/>
            <p:nvPr/>
          </p:nvSpPr>
          <p:spPr>
            <a:xfrm>
              <a:off x="0" y="-38100"/>
              <a:ext cx="589852" cy="759300"/>
            </a:xfrm>
            <a:prstGeom prst="rect">
              <a:avLst/>
            </a:prstGeom>
          </p:spPr>
          <p:txBody>
            <a:bodyPr lIns="50800" tIns="50800" rIns="50800" bIns="50800" rtlCol="0" anchor="ctr"/>
            <a:lstStyle/>
            <a:p>
              <a:pPr algn="ctr">
                <a:lnSpc>
                  <a:spcPts val="2660"/>
                </a:lnSpc>
              </a:pPr>
            </a:p>
          </p:txBody>
        </p:sp>
      </p:grpSp>
      <p:grpSp>
        <p:nvGrpSpPr>
          <p:cNvPr id="16" name="Group 16"/>
          <p:cNvGrpSpPr/>
          <p:nvPr/>
        </p:nvGrpSpPr>
        <p:grpSpPr>
          <a:xfrm rot="0">
            <a:off x="9844202" y="1850565"/>
            <a:ext cx="6585871" cy="8436435"/>
            <a:chOff x="0" y="0"/>
            <a:chExt cx="8781161" cy="11248581"/>
          </a:xfrm>
        </p:grpSpPr>
        <p:pic>
          <p:nvPicPr>
            <p:cNvPr id="17" name="Picture 17"/>
            <p:cNvPicPr>
              <a:picLocks noChangeAspect="1"/>
            </p:cNvPicPr>
            <p:nvPr/>
          </p:nvPicPr>
          <p:blipFill>
            <a:blip r:embed="rId4"/>
            <a:srcRect t="7327" b="7327"/>
            <a:stretch>
              <a:fillRect/>
            </a:stretch>
          </p:blipFill>
          <p:spPr>
            <a:xfrm flipH="1">
              <a:off x="0" y="0"/>
              <a:ext cx="8781161" cy="11248581"/>
            </a:xfrm>
            <a:prstGeom prst="rect">
              <a:avLst/>
            </a:prstGeom>
          </p:spPr>
        </p:pic>
      </p:grpSp>
      <p:sp>
        <p:nvSpPr>
          <p:cNvPr id="18" name="TextBox 18"/>
          <p:cNvSpPr txBox="1"/>
          <p:nvPr/>
        </p:nvSpPr>
        <p:spPr>
          <a:xfrm>
            <a:off x="1096258" y="498624"/>
            <a:ext cx="1385913" cy="240591"/>
          </a:xfrm>
          <a:prstGeom prst="rect">
            <a:avLst/>
          </a:prstGeom>
        </p:spPr>
        <p:txBody>
          <a:bodyPr lIns="0" tIns="0" rIns="0" bIns="0" rtlCol="0" anchor="t">
            <a:spAutoFit/>
          </a:bodyPr>
          <a:lstStyle/>
          <a:p>
            <a:pPr algn="l">
              <a:lnSpc>
                <a:spcPts val="1960"/>
              </a:lnSpc>
              <a:spcBef>
                <a:spcPct val="0"/>
              </a:spcBef>
            </a:pPr>
            <a:r>
              <a:rPr lang="en-US" sz="1400">
                <a:solidFill>
                  <a:srgbClr val="FFFFFF"/>
                </a:solidFill>
                <a:latin typeface="Bicubik" panose="02000503020000020004"/>
              </a:rPr>
              <a:t>BORCELLE</a:t>
            </a:r>
            <a:endParaRPr lang="en-US" sz="1400">
              <a:solidFill>
                <a:srgbClr val="FFFFFF"/>
              </a:solidFill>
              <a:latin typeface="Bicubik" panose="02000503020000020004"/>
            </a:endParaRPr>
          </a:p>
        </p:txBody>
      </p:sp>
      <p:sp>
        <p:nvSpPr>
          <p:cNvPr id="19" name="TextBox 19"/>
          <p:cNvSpPr txBox="1"/>
          <p:nvPr/>
        </p:nvSpPr>
        <p:spPr>
          <a:xfrm>
            <a:off x="15940842" y="517674"/>
            <a:ext cx="978460" cy="197971"/>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a:rPr>
              <a:t>Contact</a:t>
            </a:r>
            <a:endParaRPr lang="en-US" sz="1200">
              <a:solidFill>
                <a:srgbClr val="FFFFFF"/>
              </a:solidFill>
              <a:latin typeface="Open Sans"/>
            </a:endParaRPr>
          </a:p>
        </p:txBody>
      </p:sp>
      <p:sp>
        <p:nvSpPr>
          <p:cNvPr id="20" name="TextBox 20"/>
          <p:cNvSpPr txBox="1"/>
          <p:nvPr/>
        </p:nvSpPr>
        <p:spPr>
          <a:xfrm>
            <a:off x="14385046" y="517674"/>
            <a:ext cx="1060497" cy="197971"/>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a:rPr>
              <a:t>About Us</a:t>
            </a:r>
            <a:endParaRPr lang="en-US" sz="1200">
              <a:solidFill>
                <a:srgbClr val="FFFFFF"/>
              </a:solidFill>
              <a:latin typeface="Open Sans"/>
            </a:endParaRPr>
          </a:p>
        </p:txBody>
      </p:sp>
      <p:sp>
        <p:nvSpPr>
          <p:cNvPr id="21" name="TextBox 21"/>
          <p:cNvSpPr txBox="1"/>
          <p:nvPr/>
        </p:nvSpPr>
        <p:spPr>
          <a:xfrm>
            <a:off x="13154289" y="517674"/>
            <a:ext cx="735456" cy="197971"/>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a:rPr>
              <a:t>Photo</a:t>
            </a:r>
            <a:endParaRPr lang="en-US" sz="1200">
              <a:solidFill>
                <a:srgbClr val="FFFFFF"/>
              </a:solidFill>
              <a:latin typeface="Open Sans"/>
            </a:endParaRPr>
          </a:p>
        </p:txBody>
      </p:sp>
      <p:sp>
        <p:nvSpPr>
          <p:cNvPr id="22" name="TextBox 22"/>
          <p:cNvSpPr txBox="1"/>
          <p:nvPr/>
        </p:nvSpPr>
        <p:spPr>
          <a:xfrm>
            <a:off x="11898530" y="517674"/>
            <a:ext cx="809760" cy="197971"/>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a:rPr>
              <a:t>Home</a:t>
            </a:r>
            <a:endParaRPr lang="en-US" sz="1200">
              <a:solidFill>
                <a:srgbClr val="FFFFFF"/>
              </a:solidFill>
              <a:latin typeface="Open Sans"/>
            </a:endParaRPr>
          </a:p>
        </p:txBody>
      </p:sp>
      <p:sp>
        <p:nvSpPr>
          <p:cNvPr id="23" name="TextBox 23"/>
          <p:cNvSpPr txBox="1"/>
          <p:nvPr/>
        </p:nvSpPr>
        <p:spPr>
          <a:xfrm>
            <a:off x="1965342" y="2081010"/>
            <a:ext cx="6302167" cy="1011314"/>
          </a:xfrm>
          <a:prstGeom prst="rect">
            <a:avLst/>
          </a:prstGeom>
        </p:spPr>
        <p:txBody>
          <a:bodyPr lIns="0" tIns="0" rIns="0" bIns="0" rtlCol="0" anchor="t">
            <a:spAutoFit/>
          </a:bodyPr>
          <a:lstStyle/>
          <a:p>
            <a:pPr algn="l">
              <a:lnSpc>
                <a:spcPts val="8160"/>
              </a:lnSpc>
              <a:spcBef>
                <a:spcPct val="0"/>
              </a:spcBef>
            </a:pPr>
            <a:r>
              <a:rPr lang="en-US" sz="5825">
                <a:solidFill>
                  <a:srgbClr val="9719B7"/>
                </a:solidFill>
                <a:latin typeface="Bicubik" panose="02000503020000020004"/>
              </a:rPr>
              <a:t>OUR PROJECT</a:t>
            </a:r>
            <a:endParaRPr lang="en-US" sz="5825">
              <a:solidFill>
                <a:srgbClr val="9719B7"/>
              </a:solidFill>
              <a:latin typeface="Bicubik" panose="02000503020000020004"/>
            </a:endParaRPr>
          </a:p>
        </p:txBody>
      </p:sp>
      <p:sp>
        <p:nvSpPr>
          <p:cNvPr id="24" name="Freeform 24"/>
          <p:cNvSpPr/>
          <p:nvPr/>
        </p:nvSpPr>
        <p:spPr>
          <a:xfrm rot="-5400000">
            <a:off x="3080282" y="2234724"/>
            <a:ext cx="240808" cy="2470689"/>
          </a:xfrm>
          <a:custGeom>
            <a:avLst/>
            <a:gdLst/>
            <a:ahLst/>
            <a:cxnLst/>
            <a:rect l="l" t="t" r="r" b="b"/>
            <a:pathLst>
              <a:path w="240808" h="2470689">
                <a:moveTo>
                  <a:pt x="0" y="0"/>
                </a:moveTo>
                <a:lnTo>
                  <a:pt x="240808" y="0"/>
                </a:lnTo>
                <a:lnTo>
                  <a:pt x="240808" y="2470689"/>
                </a:lnTo>
                <a:lnTo>
                  <a:pt x="0" y="247068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25" name="TextBox 25"/>
          <p:cNvSpPr txBox="1"/>
          <p:nvPr/>
        </p:nvSpPr>
        <p:spPr>
          <a:xfrm>
            <a:off x="1965342" y="4677811"/>
            <a:ext cx="5968833" cy="257810"/>
          </a:xfrm>
          <a:prstGeom prst="rect">
            <a:avLst/>
          </a:prstGeom>
          <a:noFill/>
          <a:extLst>
            <a:ext uri="{909E8E84-426E-40DD-AFC4-6F175D3DCCD1}">
              <a14:hiddenFill xmlns:a14="http://schemas.microsoft.com/office/drawing/2010/main">
                <a:gradFill>
                  <a:gsLst>
                    <a:gs pos="0">
                      <a:srgbClr val="012D86"/>
                    </a:gs>
                    <a:gs pos="100000">
                      <a:srgbClr val="0E2557"/>
                    </a:gs>
                  </a:gsLst>
                  <a:lin scaled="0"/>
                </a:gradFill>
              </a14:hiddenFill>
            </a:ext>
          </a:extLst>
        </p:spPr>
        <p:txBody>
          <a:bodyPr lIns="0" tIns="0" rIns="0" bIns="0" rtlCol="0" anchor="t">
            <a:spAutoFit/>
          </a:bodyPr>
          <a:lstStyle/>
          <a:p>
            <a:pPr marL="0" marR="0" lvl="0" indent="0" algn="ctr" rtl="0">
              <a:lnSpc>
                <a:spcPct val="140000"/>
              </a:lnSpc>
              <a:spcBef>
                <a:spcPts val="0"/>
              </a:spcBef>
              <a:spcAft>
                <a:spcPts val="0"/>
              </a:spcAft>
              <a:buNone/>
            </a:pPr>
            <a:r>
              <a:rPr lang="en-US" sz="1200">
                <a:solidFill>
                  <a:srgbClr val="9719B7"/>
                </a:solidFill>
                <a:latin typeface="Arial" panose="020B0604020202020204"/>
                <a:ea typeface="Arial" panose="020B0604020202020204"/>
                <a:cs typeface="Arial" panose="020B0604020202020204"/>
                <a:sym typeface="Arial" panose="020B0604020202020204"/>
              </a:rPr>
              <a:t>keyloggers can be detected, but the method depends on the type of keylogger:</a:t>
            </a:r>
            <a:endParaRPr lang="en-US" sz="1200">
              <a:solidFill>
                <a:srgbClr val="9719B7"/>
              </a:solidFill>
              <a:latin typeface="Arial" panose="020B0604020202020204"/>
              <a:ea typeface="Arial" panose="020B0604020202020204"/>
              <a:cs typeface="Arial" panose="020B0604020202020204"/>
              <a:sym typeface="Arial" panose="020B0604020202020204"/>
            </a:endParaRPr>
          </a:p>
        </p:txBody>
      </p:sp>
      <p:sp>
        <p:nvSpPr>
          <p:cNvPr id="26" name="TextBox 26"/>
          <p:cNvSpPr txBox="1"/>
          <p:nvPr/>
        </p:nvSpPr>
        <p:spPr>
          <a:xfrm>
            <a:off x="1965325" y="5876925"/>
            <a:ext cx="5969000" cy="1217930"/>
          </a:xfrm>
          <a:prstGeom prst="rect">
            <a:avLst/>
          </a:prstGeom>
        </p:spPr>
        <p:txBody>
          <a:bodyPr lIns="0" tIns="0" rIns="0" bIns="0" rtlCol="0" anchor="t">
            <a:noAutofit/>
          </a:bodyPr>
          <a:lstStyle/>
          <a:p>
            <a:pPr marL="647700" marR="0" lvl="1" indent="-323850" algn="l" rtl="0">
              <a:lnSpc>
                <a:spcPct val="140000"/>
              </a:lnSpc>
              <a:spcBef>
                <a:spcPts val="0"/>
              </a:spcBef>
              <a:spcAft>
                <a:spcPts val="0"/>
              </a:spcAft>
              <a:buClr>
                <a:srgbClr val="FFFFFF"/>
              </a:buClr>
              <a:buSzPts val="3000"/>
              <a:buFont typeface="Arial" panose="020B0604020202020204"/>
              <a:buChar char="•"/>
            </a:pPr>
            <a:r>
              <a:rPr lang="en-US" sz="1200">
                <a:solidFill>
                  <a:srgbClr val="FFFFFF"/>
                </a:solidFill>
                <a:latin typeface="Arial" panose="020B0604020202020204"/>
                <a:ea typeface="Arial" panose="020B0604020202020204"/>
                <a:cs typeface="Arial" panose="020B0604020202020204"/>
                <a:sym typeface="Arial" panose="020B0604020202020204"/>
              </a:rPr>
              <a:t>HARDWARE KEYLOGGERS: </a:t>
            </a:r>
            <a:endParaRPr lang="en-US" sz="1200" b="0" i="0" u="none" strike="noStrike" cap="none">
              <a:solidFill>
                <a:srgbClr val="FFFFFF"/>
              </a:solidFill>
              <a:latin typeface="Arial" panose="020B0604020202020204"/>
              <a:ea typeface="Arial" panose="020B0604020202020204"/>
              <a:cs typeface="Arial" panose="020B0604020202020204"/>
              <a:sym typeface="Arial" panose="020B0604020202020204"/>
            </a:endParaRPr>
          </a:p>
          <a:p>
            <a:pPr marL="0" marR="0" lvl="0" indent="0" algn="l" rtl="0">
              <a:lnSpc>
                <a:spcPct val="140000"/>
              </a:lnSpc>
              <a:spcBef>
                <a:spcPts val="0"/>
              </a:spcBef>
              <a:spcAft>
                <a:spcPts val="0"/>
              </a:spcAft>
              <a:buNone/>
            </a:pPr>
            <a:r>
              <a:rPr lang="en-US" sz="1200">
                <a:solidFill>
                  <a:srgbClr val="FFFFFF"/>
                </a:solidFill>
                <a:latin typeface="Arial" panose="020B0604020202020204"/>
                <a:ea typeface="Arial" panose="020B0604020202020204"/>
                <a:cs typeface="Arial" panose="020B0604020202020204"/>
                <a:sym typeface="Arial" panose="020B0604020202020204"/>
              </a:rPr>
              <a:t>       They can be easily detected. A hardware-based keylogger is a tiny device, a physical component that connects to the computer via the keyboard. The device usually looks like a standard keyboard PS/2 connector, computer cabling, or a USB adaptor, making it relatively simple to conceal the device for someone who wants to keep an eye on a user’s behavior.</a:t>
            </a:r>
            <a:endParaRPr lang="en-US" sz="1200" b="0" i="0" u="none" strike="noStrike" cap="none">
              <a:solidFill>
                <a:srgbClr val="FFFFFF"/>
              </a:solidFill>
              <a:latin typeface="Arial" panose="020B0604020202020204"/>
              <a:ea typeface="Arial" panose="020B0604020202020204"/>
              <a:cs typeface="Arial" panose="020B0604020202020204"/>
              <a:sym typeface="Arial" panose="020B0604020202020204"/>
            </a:endParaRPr>
          </a:p>
          <a:p>
            <a:pPr marL="0" marR="0" lvl="0" indent="0" algn="l" rtl="0">
              <a:lnSpc>
                <a:spcPct val="140000"/>
              </a:lnSpc>
              <a:spcBef>
                <a:spcPts val="0"/>
              </a:spcBef>
              <a:spcAft>
                <a:spcPts val="0"/>
              </a:spcAft>
              <a:buNone/>
            </a:pPr>
            <a:endParaRPr sz="1200" b="0" i="0" u="none" strike="noStrike" cap="none">
              <a:solidFill>
                <a:srgbClr val="FFFFFF"/>
              </a:solidFill>
              <a:latin typeface="Arial" panose="020B0604020202020204"/>
              <a:ea typeface="Arial" panose="020B0604020202020204"/>
              <a:cs typeface="Arial" panose="020B0604020202020204"/>
              <a:sym typeface="Arial" panose="020B0604020202020204"/>
            </a:endParaRPr>
          </a:p>
          <a:p>
            <a:pPr marL="647700" marR="0" lvl="1" indent="-323850" algn="just" rtl="0">
              <a:lnSpc>
                <a:spcPct val="140000"/>
              </a:lnSpc>
              <a:spcBef>
                <a:spcPts val="0"/>
              </a:spcBef>
              <a:spcAft>
                <a:spcPts val="0"/>
              </a:spcAft>
              <a:buClr>
                <a:srgbClr val="FFFFFF"/>
              </a:buClr>
              <a:buSzPts val="3000"/>
              <a:buFont typeface="Arial" panose="020B0604020202020204"/>
              <a:buChar char="•"/>
            </a:pPr>
            <a:r>
              <a:rPr lang="en-US" sz="1200">
                <a:solidFill>
                  <a:srgbClr val="FFFFFF"/>
                </a:solidFill>
                <a:latin typeface="Arial" panose="020B0604020202020204"/>
                <a:ea typeface="Arial" panose="020B0604020202020204"/>
                <a:cs typeface="Arial" panose="020B0604020202020204"/>
                <a:sym typeface="Arial" panose="020B0604020202020204"/>
              </a:rPr>
              <a:t>SOFTWARE KEYLOGGERS:</a:t>
            </a:r>
            <a:endParaRPr lang="en-US" sz="1200" b="0" i="0" u="none" strike="noStrike" cap="none">
              <a:solidFill>
                <a:srgbClr val="FFFFFF"/>
              </a:solidFill>
              <a:latin typeface="Arial" panose="020B0604020202020204"/>
              <a:ea typeface="Arial" panose="020B0604020202020204"/>
              <a:cs typeface="Arial" panose="020B0604020202020204"/>
              <a:sym typeface="Arial" panose="020B0604020202020204"/>
            </a:endParaRPr>
          </a:p>
          <a:p>
            <a:pPr marL="0" marR="0" lvl="0" indent="0" algn="just" rtl="0">
              <a:lnSpc>
                <a:spcPct val="140000"/>
              </a:lnSpc>
              <a:spcBef>
                <a:spcPts val="0"/>
              </a:spcBef>
              <a:spcAft>
                <a:spcPts val="0"/>
              </a:spcAft>
              <a:buNone/>
            </a:pPr>
            <a:r>
              <a:rPr lang="en-US" sz="1200">
                <a:solidFill>
                  <a:srgbClr val="FFFFFF"/>
                </a:solidFill>
                <a:latin typeface="Arial" panose="020B0604020202020204"/>
                <a:ea typeface="Arial" panose="020B0604020202020204"/>
                <a:cs typeface="Arial" panose="020B0604020202020204"/>
                <a:sym typeface="Arial" panose="020B0604020202020204"/>
              </a:rPr>
              <a:t>       They can be hard to detect. A software-based keylogger is a computer program that can be installed without having direct access to the user’s computer. It can be downloaded on purpose by someone who wants to monitor a computer, or it can be downloaded without the user’s knowledge and run as part of a rootkit or a remote administration Trojan (RAT).</a:t>
            </a:r>
            <a:endParaRPr lang="en-US" sz="1200" b="0" i="0" u="none" strike="noStrike" cap="none">
              <a:solidFill>
                <a:srgbClr val="FFFFFF"/>
              </a:solidFill>
              <a:latin typeface="Arial" panose="020B0604020202020204"/>
              <a:ea typeface="Arial" panose="020B0604020202020204"/>
              <a:cs typeface="Arial" panose="020B0604020202020204"/>
              <a:sym typeface="Arial" panose="020B0604020202020204"/>
            </a:endParaRPr>
          </a:p>
          <a:p>
            <a:pPr marL="351155" marR="0" lvl="1" indent="0" algn="just" rtl="0">
              <a:lnSpc>
                <a:spcPct val="140000"/>
              </a:lnSpc>
              <a:spcBef>
                <a:spcPts val="0"/>
              </a:spcBef>
              <a:spcAft>
                <a:spcPts val="0"/>
              </a:spcAft>
              <a:buClr>
                <a:srgbClr val="FFFFFF"/>
              </a:buClr>
              <a:buSzPts val="3252"/>
              <a:buFont typeface="Arial" panose="020B0604020202020204"/>
              <a:buNone/>
            </a:pPr>
            <a:endParaRPr lang="en-US" sz="1200">
              <a:solidFill>
                <a:srgbClr val="FFFFFF"/>
              </a:solidFill>
              <a:latin typeface="Open Sans"/>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t="-1703" b="-1703"/>
            </a:stretch>
          </a:blipFill>
        </p:spPr>
      </p:sp>
      <p:grpSp>
        <p:nvGrpSpPr>
          <p:cNvPr id="3" name="Group 3"/>
          <p:cNvGrpSpPr/>
          <p:nvPr/>
        </p:nvGrpSpPr>
        <p:grpSpPr>
          <a:xfrm rot="0">
            <a:off x="17293116" y="565634"/>
            <a:ext cx="397367" cy="28996"/>
            <a:chOff x="0" y="0"/>
            <a:chExt cx="128243" cy="9358"/>
          </a:xfrm>
        </p:grpSpPr>
        <p:sp>
          <p:nvSpPr>
            <p:cNvPr id="4" name="Freeform 4"/>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6E009B">
                    <a:alpha val="100000"/>
                  </a:srgbClr>
                </a:gs>
                <a:gs pos="100000">
                  <a:srgbClr val="EB00FF">
                    <a:alpha val="100000"/>
                  </a:srgbClr>
                </a:gs>
              </a:gsLst>
              <a:lin ang="0"/>
            </a:gradFill>
          </p:spPr>
        </p:sp>
        <p:sp>
          <p:nvSpPr>
            <p:cNvPr id="5" name="TextBox 5"/>
            <p:cNvSpPr txBox="1"/>
            <p:nvPr/>
          </p:nvSpPr>
          <p:spPr>
            <a:xfrm>
              <a:off x="0" y="-38100"/>
              <a:ext cx="128243" cy="47458"/>
            </a:xfrm>
            <a:prstGeom prst="rect">
              <a:avLst/>
            </a:prstGeom>
          </p:spPr>
          <p:txBody>
            <a:bodyPr lIns="50800" tIns="50800" rIns="50800" bIns="50800" rtlCol="0" anchor="ctr"/>
            <a:lstStyle/>
            <a:p>
              <a:pPr algn="ctr">
                <a:lnSpc>
                  <a:spcPts val="2660"/>
                </a:lnSpc>
                <a:spcBef>
                  <a:spcPct val="0"/>
                </a:spcBef>
              </a:pPr>
            </a:p>
          </p:txBody>
        </p:sp>
      </p:grpSp>
      <p:grpSp>
        <p:nvGrpSpPr>
          <p:cNvPr id="6" name="Group 6"/>
          <p:cNvGrpSpPr/>
          <p:nvPr/>
        </p:nvGrpSpPr>
        <p:grpSpPr>
          <a:xfrm rot="0">
            <a:off x="17293116" y="657737"/>
            <a:ext cx="397367" cy="28996"/>
            <a:chOff x="0" y="0"/>
            <a:chExt cx="128243" cy="9358"/>
          </a:xfrm>
        </p:grpSpPr>
        <p:sp>
          <p:nvSpPr>
            <p:cNvPr id="7" name="Freeform 7"/>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6E009B">
                    <a:alpha val="100000"/>
                  </a:srgbClr>
                </a:gs>
                <a:gs pos="100000">
                  <a:srgbClr val="EB00FF">
                    <a:alpha val="100000"/>
                  </a:srgbClr>
                </a:gs>
              </a:gsLst>
              <a:lin ang="0"/>
            </a:gradFill>
          </p:spPr>
        </p:sp>
        <p:sp>
          <p:nvSpPr>
            <p:cNvPr id="8" name="TextBox 8"/>
            <p:cNvSpPr txBox="1"/>
            <p:nvPr/>
          </p:nvSpPr>
          <p:spPr>
            <a:xfrm>
              <a:off x="0" y="-38100"/>
              <a:ext cx="128243" cy="47458"/>
            </a:xfrm>
            <a:prstGeom prst="rect">
              <a:avLst/>
            </a:prstGeom>
          </p:spPr>
          <p:txBody>
            <a:bodyPr lIns="50800" tIns="50800" rIns="50800" bIns="50800" rtlCol="0" anchor="ctr"/>
            <a:lstStyle/>
            <a:p>
              <a:pPr algn="ctr">
                <a:lnSpc>
                  <a:spcPts val="2660"/>
                </a:lnSpc>
                <a:spcBef>
                  <a:spcPct val="0"/>
                </a:spcBef>
              </a:pPr>
            </a:p>
          </p:txBody>
        </p:sp>
      </p:grpSp>
      <p:sp>
        <p:nvSpPr>
          <p:cNvPr id="9" name="Freeform 9"/>
          <p:cNvSpPr/>
          <p:nvPr/>
        </p:nvSpPr>
        <p:spPr>
          <a:xfrm>
            <a:off x="673429" y="479195"/>
            <a:ext cx="274427" cy="260019"/>
          </a:xfrm>
          <a:custGeom>
            <a:avLst/>
            <a:gdLst/>
            <a:ahLst/>
            <a:cxnLst/>
            <a:rect l="l" t="t" r="r" b="b"/>
            <a:pathLst>
              <a:path w="274427" h="260019">
                <a:moveTo>
                  <a:pt x="0" y="0"/>
                </a:moveTo>
                <a:lnTo>
                  <a:pt x="274427" y="0"/>
                </a:lnTo>
                <a:lnTo>
                  <a:pt x="274427" y="260019"/>
                </a:lnTo>
                <a:lnTo>
                  <a:pt x="0" y="26001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0" name="TextBox 10"/>
          <p:cNvSpPr txBox="1"/>
          <p:nvPr/>
        </p:nvSpPr>
        <p:spPr>
          <a:xfrm>
            <a:off x="1096258" y="498624"/>
            <a:ext cx="1385913" cy="240591"/>
          </a:xfrm>
          <a:prstGeom prst="rect">
            <a:avLst/>
          </a:prstGeom>
        </p:spPr>
        <p:txBody>
          <a:bodyPr lIns="0" tIns="0" rIns="0" bIns="0" rtlCol="0" anchor="t">
            <a:spAutoFit/>
          </a:bodyPr>
          <a:lstStyle/>
          <a:p>
            <a:pPr algn="l">
              <a:lnSpc>
                <a:spcPts val="1960"/>
              </a:lnSpc>
              <a:spcBef>
                <a:spcPct val="0"/>
              </a:spcBef>
            </a:pPr>
            <a:r>
              <a:rPr lang="en-US" sz="1400">
                <a:solidFill>
                  <a:srgbClr val="FFFFFF"/>
                </a:solidFill>
                <a:latin typeface="Bicubik" panose="02000503020000020004"/>
              </a:rPr>
              <a:t>BORCELLE</a:t>
            </a:r>
            <a:endParaRPr lang="en-US" sz="1400">
              <a:solidFill>
                <a:srgbClr val="FFFFFF"/>
              </a:solidFill>
              <a:latin typeface="Bicubik" panose="02000503020000020004"/>
            </a:endParaRPr>
          </a:p>
        </p:txBody>
      </p:sp>
      <p:sp>
        <p:nvSpPr>
          <p:cNvPr id="11" name="TextBox 11"/>
          <p:cNvSpPr txBox="1"/>
          <p:nvPr/>
        </p:nvSpPr>
        <p:spPr>
          <a:xfrm>
            <a:off x="15940842" y="517674"/>
            <a:ext cx="978460" cy="197971"/>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a:rPr>
              <a:t>Contact</a:t>
            </a:r>
            <a:endParaRPr lang="en-US" sz="1200">
              <a:solidFill>
                <a:srgbClr val="FFFFFF"/>
              </a:solidFill>
              <a:latin typeface="Open Sans"/>
            </a:endParaRPr>
          </a:p>
        </p:txBody>
      </p:sp>
      <p:sp>
        <p:nvSpPr>
          <p:cNvPr id="12" name="TextBox 12"/>
          <p:cNvSpPr txBox="1"/>
          <p:nvPr/>
        </p:nvSpPr>
        <p:spPr>
          <a:xfrm>
            <a:off x="14385046" y="517674"/>
            <a:ext cx="1060497" cy="197971"/>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a:rPr>
              <a:t>About Us</a:t>
            </a:r>
            <a:endParaRPr lang="en-US" sz="1200">
              <a:solidFill>
                <a:srgbClr val="FFFFFF"/>
              </a:solidFill>
              <a:latin typeface="Open Sans"/>
            </a:endParaRPr>
          </a:p>
        </p:txBody>
      </p:sp>
      <p:sp>
        <p:nvSpPr>
          <p:cNvPr id="13" name="TextBox 13"/>
          <p:cNvSpPr txBox="1"/>
          <p:nvPr/>
        </p:nvSpPr>
        <p:spPr>
          <a:xfrm>
            <a:off x="13154289" y="517674"/>
            <a:ext cx="735456" cy="197971"/>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a:rPr>
              <a:t>Photo</a:t>
            </a:r>
            <a:endParaRPr lang="en-US" sz="1200">
              <a:solidFill>
                <a:srgbClr val="FFFFFF"/>
              </a:solidFill>
              <a:latin typeface="Open Sans"/>
            </a:endParaRPr>
          </a:p>
        </p:txBody>
      </p:sp>
      <p:sp>
        <p:nvSpPr>
          <p:cNvPr id="14" name="TextBox 14"/>
          <p:cNvSpPr txBox="1"/>
          <p:nvPr/>
        </p:nvSpPr>
        <p:spPr>
          <a:xfrm>
            <a:off x="11898530" y="517674"/>
            <a:ext cx="809760" cy="197971"/>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a:rPr>
              <a:t>Home</a:t>
            </a:r>
            <a:endParaRPr lang="en-US" sz="1200">
              <a:solidFill>
                <a:srgbClr val="FFFFFF"/>
              </a:solidFill>
              <a:latin typeface="Open Sans"/>
            </a:endParaRPr>
          </a:p>
        </p:txBody>
      </p:sp>
      <p:grpSp>
        <p:nvGrpSpPr>
          <p:cNvPr id="15" name="Group 15"/>
          <p:cNvGrpSpPr/>
          <p:nvPr/>
        </p:nvGrpSpPr>
        <p:grpSpPr>
          <a:xfrm rot="0">
            <a:off x="18144623" y="8078534"/>
            <a:ext cx="143377" cy="1179766"/>
            <a:chOff x="0" y="0"/>
            <a:chExt cx="46272" cy="380749"/>
          </a:xfrm>
        </p:grpSpPr>
        <p:sp>
          <p:nvSpPr>
            <p:cNvPr id="16" name="Freeform 16"/>
            <p:cNvSpPr/>
            <p:nvPr/>
          </p:nvSpPr>
          <p:spPr>
            <a:xfrm>
              <a:off x="0" y="0"/>
              <a:ext cx="46272" cy="380749"/>
            </a:xfrm>
            <a:custGeom>
              <a:avLst/>
              <a:gdLst/>
              <a:ahLst/>
              <a:cxnLst/>
              <a:rect l="l" t="t" r="r" b="b"/>
              <a:pathLst>
                <a:path w="46272" h="380749">
                  <a:moveTo>
                    <a:pt x="0" y="0"/>
                  </a:moveTo>
                  <a:lnTo>
                    <a:pt x="46272" y="0"/>
                  </a:lnTo>
                  <a:lnTo>
                    <a:pt x="46272" y="380749"/>
                  </a:lnTo>
                  <a:lnTo>
                    <a:pt x="0" y="380749"/>
                  </a:lnTo>
                  <a:close/>
                </a:path>
              </a:pathLst>
            </a:custGeom>
            <a:gradFill rotWithShape="1">
              <a:gsLst>
                <a:gs pos="0">
                  <a:srgbClr val="6E009B">
                    <a:alpha val="100000"/>
                  </a:srgbClr>
                </a:gs>
                <a:gs pos="100000">
                  <a:srgbClr val="EB00FF">
                    <a:alpha val="100000"/>
                  </a:srgbClr>
                </a:gs>
              </a:gsLst>
              <a:lin ang="2700000"/>
            </a:gradFill>
          </p:spPr>
        </p:sp>
        <p:sp>
          <p:nvSpPr>
            <p:cNvPr id="17" name="TextBox 17"/>
            <p:cNvSpPr txBox="1"/>
            <p:nvPr/>
          </p:nvSpPr>
          <p:spPr>
            <a:xfrm>
              <a:off x="0" y="-38100"/>
              <a:ext cx="46272" cy="418849"/>
            </a:xfrm>
            <a:prstGeom prst="rect">
              <a:avLst/>
            </a:prstGeom>
          </p:spPr>
          <p:txBody>
            <a:bodyPr lIns="50800" tIns="50800" rIns="50800" bIns="50800" rtlCol="0" anchor="ctr"/>
            <a:lstStyle/>
            <a:p>
              <a:pPr algn="ctr">
                <a:lnSpc>
                  <a:spcPts val="2660"/>
                </a:lnSpc>
                <a:spcBef>
                  <a:spcPct val="0"/>
                </a:spcBef>
              </a:pPr>
            </a:p>
          </p:txBody>
        </p:sp>
      </p:grpSp>
      <p:grpSp>
        <p:nvGrpSpPr>
          <p:cNvPr id="18" name="Group 18"/>
          <p:cNvGrpSpPr/>
          <p:nvPr/>
        </p:nvGrpSpPr>
        <p:grpSpPr>
          <a:xfrm rot="0">
            <a:off x="1424996" y="1028700"/>
            <a:ext cx="4114800" cy="4114800"/>
            <a:chOff x="0" y="0"/>
            <a:chExt cx="5486400" cy="5486400"/>
          </a:xfrm>
        </p:grpSpPr>
        <p:pic>
          <p:nvPicPr>
            <p:cNvPr id="19" name="Picture 19"/>
            <p:cNvPicPr>
              <a:picLocks noChangeAspect="1"/>
            </p:cNvPicPr>
            <p:nvPr/>
          </p:nvPicPr>
          <p:blipFill>
            <a:blip r:embed="rId4"/>
            <a:srcRect l="16687" r="16687"/>
            <a:stretch>
              <a:fillRect/>
            </a:stretch>
          </p:blipFill>
          <p:spPr>
            <a:xfrm>
              <a:off x="0" y="0"/>
              <a:ext cx="5486400" cy="5486400"/>
            </a:xfrm>
            <a:prstGeom prst="rect">
              <a:avLst/>
            </a:prstGeom>
          </p:spPr>
        </p:pic>
      </p:grpSp>
      <p:grpSp>
        <p:nvGrpSpPr>
          <p:cNvPr id="20" name="Group 20"/>
          <p:cNvGrpSpPr/>
          <p:nvPr/>
        </p:nvGrpSpPr>
        <p:grpSpPr>
          <a:xfrm rot="0">
            <a:off x="0" y="1028700"/>
            <a:ext cx="1053872" cy="4114800"/>
            <a:chOff x="0" y="0"/>
            <a:chExt cx="150802" cy="588799"/>
          </a:xfrm>
        </p:grpSpPr>
        <p:sp>
          <p:nvSpPr>
            <p:cNvPr id="21" name="Freeform 21"/>
            <p:cNvSpPr/>
            <p:nvPr/>
          </p:nvSpPr>
          <p:spPr>
            <a:xfrm>
              <a:off x="0" y="0"/>
              <a:ext cx="150802" cy="588799"/>
            </a:xfrm>
            <a:custGeom>
              <a:avLst/>
              <a:gdLst/>
              <a:ahLst/>
              <a:cxnLst/>
              <a:rect l="l" t="t" r="r" b="b"/>
              <a:pathLst>
                <a:path w="150802" h="588799">
                  <a:moveTo>
                    <a:pt x="0" y="0"/>
                  </a:moveTo>
                  <a:lnTo>
                    <a:pt x="150802" y="0"/>
                  </a:lnTo>
                  <a:lnTo>
                    <a:pt x="150802" y="588799"/>
                  </a:lnTo>
                  <a:lnTo>
                    <a:pt x="0" y="588799"/>
                  </a:lnTo>
                  <a:close/>
                </a:path>
              </a:pathLst>
            </a:custGeom>
            <a:gradFill rotWithShape="1">
              <a:gsLst>
                <a:gs pos="0">
                  <a:srgbClr val="6E009B">
                    <a:alpha val="100000"/>
                  </a:srgbClr>
                </a:gs>
                <a:gs pos="100000">
                  <a:srgbClr val="EB00FF">
                    <a:alpha val="100000"/>
                  </a:srgbClr>
                </a:gs>
              </a:gsLst>
              <a:lin ang="2700000"/>
            </a:gradFill>
          </p:spPr>
        </p:sp>
        <p:sp>
          <p:nvSpPr>
            <p:cNvPr id="22" name="TextBox 22"/>
            <p:cNvSpPr txBox="1"/>
            <p:nvPr/>
          </p:nvSpPr>
          <p:spPr>
            <a:xfrm>
              <a:off x="0" y="-38100"/>
              <a:ext cx="150802" cy="626899"/>
            </a:xfrm>
            <a:prstGeom prst="rect">
              <a:avLst/>
            </a:prstGeom>
          </p:spPr>
          <p:txBody>
            <a:bodyPr lIns="50800" tIns="50800" rIns="50800" bIns="50800" rtlCol="0" anchor="ctr"/>
            <a:lstStyle/>
            <a:p>
              <a:pPr algn="ctr">
                <a:lnSpc>
                  <a:spcPts val="2660"/>
                </a:lnSpc>
              </a:pPr>
            </a:p>
          </p:txBody>
        </p:sp>
      </p:grpSp>
      <p:grpSp>
        <p:nvGrpSpPr>
          <p:cNvPr id="23" name="Group 23"/>
          <p:cNvGrpSpPr/>
          <p:nvPr/>
        </p:nvGrpSpPr>
        <p:grpSpPr>
          <a:xfrm rot="0">
            <a:off x="5911271" y="1028700"/>
            <a:ext cx="4114800" cy="4114800"/>
            <a:chOff x="0" y="0"/>
            <a:chExt cx="5486400" cy="5486400"/>
          </a:xfrm>
        </p:grpSpPr>
        <p:pic>
          <p:nvPicPr>
            <p:cNvPr id="24" name="Picture 24"/>
            <p:cNvPicPr>
              <a:picLocks noChangeAspect="1"/>
            </p:cNvPicPr>
            <p:nvPr/>
          </p:nvPicPr>
          <p:blipFill>
            <a:blip r:embed="rId5"/>
            <a:srcRect l="21875" r="21875"/>
            <a:stretch>
              <a:fillRect/>
            </a:stretch>
          </p:blipFill>
          <p:spPr>
            <a:xfrm>
              <a:off x="0" y="0"/>
              <a:ext cx="5486400" cy="5486400"/>
            </a:xfrm>
            <a:prstGeom prst="rect">
              <a:avLst/>
            </a:prstGeom>
          </p:spPr>
        </p:pic>
      </p:grpSp>
      <p:grpSp>
        <p:nvGrpSpPr>
          <p:cNvPr id="25" name="Group 25"/>
          <p:cNvGrpSpPr/>
          <p:nvPr/>
        </p:nvGrpSpPr>
        <p:grpSpPr>
          <a:xfrm rot="0">
            <a:off x="10397546" y="1028700"/>
            <a:ext cx="4114800" cy="4114800"/>
            <a:chOff x="0" y="0"/>
            <a:chExt cx="5486400" cy="5486400"/>
          </a:xfrm>
        </p:grpSpPr>
        <p:pic>
          <p:nvPicPr>
            <p:cNvPr id="26" name="Picture 26"/>
            <p:cNvPicPr>
              <a:picLocks noChangeAspect="1"/>
            </p:cNvPicPr>
            <p:nvPr/>
          </p:nvPicPr>
          <p:blipFill>
            <a:blip r:embed="rId6"/>
            <a:srcRect l="16624" r="16625"/>
            <a:stretch>
              <a:fillRect/>
            </a:stretch>
          </p:blipFill>
          <p:spPr>
            <a:xfrm>
              <a:off x="0" y="0"/>
              <a:ext cx="5486400" cy="5486400"/>
            </a:xfrm>
            <a:prstGeom prst="rect">
              <a:avLst/>
            </a:prstGeom>
          </p:spPr>
        </p:pic>
      </p:grpSp>
      <p:grpSp>
        <p:nvGrpSpPr>
          <p:cNvPr id="27" name="Group 27"/>
          <p:cNvGrpSpPr/>
          <p:nvPr/>
        </p:nvGrpSpPr>
        <p:grpSpPr>
          <a:xfrm rot="0">
            <a:off x="14883821" y="1028700"/>
            <a:ext cx="3404179" cy="4114800"/>
            <a:chOff x="0" y="0"/>
            <a:chExt cx="4538905" cy="5486400"/>
          </a:xfrm>
        </p:grpSpPr>
        <p:pic>
          <p:nvPicPr>
            <p:cNvPr id="28" name="Picture 28"/>
            <p:cNvPicPr>
              <a:picLocks noChangeAspect="1"/>
            </p:cNvPicPr>
            <p:nvPr/>
          </p:nvPicPr>
          <p:blipFill>
            <a:blip r:embed="rId7"/>
            <a:srcRect l="20726" r="24154"/>
            <a:stretch>
              <a:fillRect/>
            </a:stretch>
          </p:blipFill>
          <p:spPr>
            <a:xfrm>
              <a:off x="0" y="0"/>
              <a:ext cx="4538905" cy="5486400"/>
            </a:xfrm>
            <a:prstGeom prst="rect">
              <a:avLst/>
            </a:prstGeom>
          </p:spPr>
        </p:pic>
      </p:grpSp>
      <p:sp>
        <p:nvSpPr>
          <p:cNvPr id="29" name="TextBox 29"/>
          <p:cNvSpPr txBox="1"/>
          <p:nvPr/>
        </p:nvSpPr>
        <p:spPr>
          <a:xfrm>
            <a:off x="656590" y="6090285"/>
            <a:ext cx="4970780" cy="1470660"/>
          </a:xfrm>
          <a:prstGeom prst="rect">
            <a:avLst/>
          </a:prstGeom>
        </p:spPr>
        <p:txBody>
          <a:bodyPr wrap="square" lIns="0" tIns="0" rIns="0" bIns="0" rtlCol="0" anchor="t">
            <a:spAutoFit/>
          </a:bodyPr>
          <a:lstStyle/>
          <a:p>
            <a:pPr marL="0" marR="0" lvl="0" indent="0" algn="ctr" rtl="0">
              <a:lnSpc>
                <a:spcPct val="82000"/>
              </a:lnSpc>
              <a:spcBef>
                <a:spcPts val="0"/>
              </a:spcBef>
              <a:spcAft>
                <a:spcPts val="0"/>
              </a:spcAft>
              <a:buNone/>
            </a:pPr>
            <a:r>
              <a:rPr lang="en-US" sz="5825">
                <a:solidFill>
                  <a:srgbClr val="9719B7"/>
                </a:solidFill>
                <a:latin typeface="Arial" panose="020B0604020202020204"/>
                <a:ea typeface="Arial" panose="020B0604020202020204"/>
                <a:cs typeface="Arial" panose="020B0604020202020204"/>
                <a:sym typeface="Arial" panose="020B0604020202020204"/>
              </a:rPr>
              <a:t>PROJECT OVERVIEW</a:t>
            </a:r>
            <a:endParaRPr lang="en-US" sz="5825">
              <a:solidFill>
                <a:srgbClr val="9719B7"/>
              </a:solidFill>
              <a:latin typeface="Arial" panose="020B0604020202020204"/>
              <a:ea typeface="Arial" panose="020B0604020202020204"/>
              <a:cs typeface="Arial" panose="020B0604020202020204"/>
              <a:sym typeface="Arial" panose="020B0604020202020204"/>
            </a:endParaRPr>
          </a:p>
        </p:txBody>
      </p:sp>
      <p:sp>
        <p:nvSpPr>
          <p:cNvPr id="30" name="Freeform 30"/>
          <p:cNvSpPr/>
          <p:nvPr/>
        </p:nvSpPr>
        <p:spPr>
          <a:xfrm rot="-5400000">
            <a:off x="2920937" y="6243779"/>
            <a:ext cx="240808" cy="2470689"/>
          </a:xfrm>
          <a:custGeom>
            <a:avLst/>
            <a:gdLst/>
            <a:ahLst/>
            <a:cxnLst/>
            <a:rect l="l" t="t" r="r" b="b"/>
            <a:pathLst>
              <a:path w="240808" h="2470689">
                <a:moveTo>
                  <a:pt x="0" y="0"/>
                </a:moveTo>
                <a:lnTo>
                  <a:pt x="240808" y="0"/>
                </a:lnTo>
                <a:lnTo>
                  <a:pt x="240808" y="2470689"/>
                </a:lnTo>
                <a:lnTo>
                  <a:pt x="0" y="247068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grpSp>
        <p:nvGrpSpPr>
          <p:cNvPr id="31" name="Group 31"/>
          <p:cNvGrpSpPr/>
          <p:nvPr/>
        </p:nvGrpSpPr>
        <p:grpSpPr>
          <a:xfrm rot="0">
            <a:off x="9897434" y="6213890"/>
            <a:ext cx="807124" cy="807124"/>
            <a:chOff x="0" y="0"/>
            <a:chExt cx="812800" cy="812800"/>
          </a:xfrm>
        </p:grpSpPr>
        <p:sp>
          <p:nvSpPr>
            <p:cNvPr id="32" name="Freeform 32"/>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gradFill rotWithShape="1">
              <a:gsLst>
                <a:gs pos="0">
                  <a:srgbClr val="6E009B">
                    <a:alpha val="100000"/>
                  </a:srgbClr>
                </a:gs>
                <a:gs pos="100000">
                  <a:srgbClr val="EB00FF">
                    <a:alpha val="100000"/>
                  </a:srgbClr>
                </a:gs>
              </a:gsLst>
              <a:lin ang="2700000"/>
            </a:gradFill>
          </p:spPr>
        </p:sp>
        <p:sp>
          <p:nvSpPr>
            <p:cNvPr id="33" name="TextBox 33"/>
            <p:cNvSpPr txBox="1"/>
            <p:nvPr/>
          </p:nvSpPr>
          <p:spPr>
            <a:xfrm>
              <a:off x="0" y="-38100"/>
              <a:ext cx="812800" cy="850900"/>
            </a:xfrm>
            <a:prstGeom prst="rect">
              <a:avLst/>
            </a:prstGeom>
          </p:spPr>
          <p:txBody>
            <a:bodyPr lIns="50800" tIns="50800" rIns="50800" bIns="50800" rtlCol="0" anchor="ctr"/>
            <a:lstStyle/>
            <a:p>
              <a:pPr algn="ctr">
                <a:lnSpc>
                  <a:spcPts val="2660"/>
                </a:lnSpc>
              </a:pPr>
            </a:p>
          </p:txBody>
        </p:sp>
      </p:grpSp>
      <p:sp>
        <p:nvSpPr>
          <p:cNvPr id="34" name="TextBox 34"/>
          <p:cNvSpPr txBox="1"/>
          <p:nvPr/>
        </p:nvSpPr>
        <p:spPr>
          <a:xfrm>
            <a:off x="10024930" y="6412634"/>
            <a:ext cx="552131" cy="371537"/>
          </a:xfrm>
          <a:prstGeom prst="rect">
            <a:avLst/>
          </a:prstGeom>
        </p:spPr>
        <p:txBody>
          <a:bodyPr lIns="0" tIns="0" rIns="0" bIns="0" rtlCol="0" anchor="t">
            <a:spAutoFit/>
          </a:bodyPr>
          <a:lstStyle/>
          <a:p>
            <a:pPr algn="ctr">
              <a:lnSpc>
                <a:spcPts val="3095"/>
              </a:lnSpc>
              <a:spcBef>
                <a:spcPct val="0"/>
              </a:spcBef>
            </a:pPr>
            <a:r>
              <a:rPr lang="en-US" sz="2210">
                <a:solidFill>
                  <a:srgbClr val="FFFFFF"/>
                </a:solidFill>
                <a:latin typeface="Open Sans Bold"/>
              </a:rPr>
              <a:t>01</a:t>
            </a:r>
            <a:endParaRPr lang="en-US" sz="2210">
              <a:solidFill>
                <a:srgbClr val="FFFFFF"/>
              </a:solidFill>
              <a:latin typeface="Open Sans Bold"/>
            </a:endParaRPr>
          </a:p>
        </p:txBody>
      </p:sp>
      <p:sp>
        <p:nvSpPr>
          <p:cNvPr id="35" name="TextBox 35"/>
          <p:cNvSpPr txBox="1"/>
          <p:nvPr/>
        </p:nvSpPr>
        <p:spPr>
          <a:xfrm>
            <a:off x="11108055" y="5646420"/>
            <a:ext cx="5253990" cy="1610995"/>
          </a:xfrm>
          <a:prstGeom prst="rect">
            <a:avLst/>
          </a:prstGeom>
        </p:spPr>
        <p:txBody>
          <a:bodyPr lIns="0" tIns="0" rIns="0" bIns="0" rtlCol="0" anchor="t">
            <a:noAutofit/>
          </a:bodyPr>
          <a:lstStyle/>
          <a:p>
            <a:pPr marL="0" marR="0" lvl="0" indent="0" algn="ctr" rtl="0">
              <a:lnSpc>
                <a:spcPct val="140000"/>
              </a:lnSpc>
              <a:spcBef>
                <a:spcPts val="0"/>
              </a:spcBef>
              <a:spcAft>
                <a:spcPts val="0"/>
              </a:spcAft>
              <a:buNone/>
            </a:pPr>
            <a:r>
              <a:rPr lang="en-US" sz="1200">
                <a:solidFill>
                  <a:srgbClr val="FFFFFF"/>
                </a:solidFill>
                <a:latin typeface="Arial" panose="020B0604020202020204"/>
                <a:ea typeface="Arial" panose="020B0604020202020204"/>
                <a:cs typeface="Arial" panose="020B0604020202020204"/>
                <a:sym typeface="Arial" panose="020B0604020202020204"/>
              </a:rPr>
              <a:t>The project is focused on addressing the cybersecurity threat posed by keyloggers. It aims to develop and implement detection and mitigation strategies to safeguard sensitive data. The project will involve in-depth research on keylogger behavior, vulnerability identification, deployment of advanced security measures, and user education on data protection. The overarching objective is to bolster cybersecurity resilience and minimize the impact of keyloggers on data security.</a:t>
            </a:r>
            <a:endParaRPr lang="en-US" sz="1200">
              <a:solidFill>
                <a:srgbClr val="FFFFFF"/>
              </a:solidFill>
              <a:latin typeface="Open Sans"/>
            </a:endParaRPr>
          </a:p>
        </p:txBody>
      </p:sp>
      <p:grpSp>
        <p:nvGrpSpPr>
          <p:cNvPr id="36" name="Group 36"/>
          <p:cNvGrpSpPr/>
          <p:nvPr/>
        </p:nvGrpSpPr>
        <p:grpSpPr>
          <a:xfrm rot="0">
            <a:off x="9897434" y="7749679"/>
            <a:ext cx="807124" cy="807124"/>
            <a:chOff x="0" y="0"/>
            <a:chExt cx="812800" cy="812800"/>
          </a:xfrm>
        </p:grpSpPr>
        <p:sp>
          <p:nvSpPr>
            <p:cNvPr id="37" name="Freeform 37"/>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gradFill rotWithShape="1">
              <a:gsLst>
                <a:gs pos="0">
                  <a:srgbClr val="6E009B">
                    <a:alpha val="100000"/>
                  </a:srgbClr>
                </a:gs>
                <a:gs pos="100000">
                  <a:srgbClr val="EB00FF">
                    <a:alpha val="100000"/>
                  </a:srgbClr>
                </a:gs>
              </a:gsLst>
              <a:lin ang="2700000"/>
            </a:gradFill>
          </p:spPr>
        </p:sp>
        <p:sp>
          <p:nvSpPr>
            <p:cNvPr id="38" name="TextBox 38"/>
            <p:cNvSpPr txBox="1"/>
            <p:nvPr/>
          </p:nvSpPr>
          <p:spPr>
            <a:xfrm>
              <a:off x="0" y="-38100"/>
              <a:ext cx="812800" cy="850900"/>
            </a:xfrm>
            <a:prstGeom prst="rect">
              <a:avLst/>
            </a:prstGeom>
          </p:spPr>
          <p:txBody>
            <a:bodyPr lIns="50800" tIns="50800" rIns="50800" bIns="50800" rtlCol="0" anchor="ctr"/>
            <a:lstStyle/>
            <a:p>
              <a:pPr algn="ctr">
                <a:lnSpc>
                  <a:spcPts val="2660"/>
                </a:lnSpc>
              </a:pPr>
            </a:p>
          </p:txBody>
        </p:sp>
      </p:grpSp>
      <p:sp>
        <p:nvSpPr>
          <p:cNvPr id="39" name="TextBox 39"/>
          <p:cNvSpPr txBox="1"/>
          <p:nvPr/>
        </p:nvSpPr>
        <p:spPr>
          <a:xfrm>
            <a:off x="10024930" y="7948423"/>
            <a:ext cx="552131" cy="371537"/>
          </a:xfrm>
          <a:prstGeom prst="rect">
            <a:avLst/>
          </a:prstGeom>
        </p:spPr>
        <p:txBody>
          <a:bodyPr lIns="0" tIns="0" rIns="0" bIns="0" rtlCol="0" anchor="t">
            <a:spAutoFit/>
          </a:bodyPr>
          <a:lstStyle/>
          <a:p>
            <a:pPr algn="ctr">
              <a:lnSpc>
                <a:spcPts val="3095"/>
              </a:lnSpc>
              <a:spcBef>
                <a:spcPct val="0"/>
              </a:spcBef>
            </a:pPr>
            <a:r>
              <a:rPr lang="en-US" sz="2210">
                <a:solidFill>
                  <a:srgbClr val="FFFFFF"/>
                </a:solidFill>
                <a:latin typeface="Open Sans Bold"/>
              </a:rPr>
              <a:t>02</a:t>
            </a:r>
            <a:endParaRPr lang="en-US" sz="2210">
              <a:solidFill>
                <a:srgbClr val="FFFFFF"/>
              </a:solidFill>
              <a:latin typeface="Open Sans Bold"/>
            </a:endParaRPr>
          </a:p>
        </p:txBody>
      </p:sp>
      <p:sp>
        <p:nvSpPr>
          <p:cNvPr id="40" name="TextBox 40"/>
          <p:cNvSpPr txBox="1"/>
          <p:nvPr/>
        </p:nvSpPr>
        <p:spPr>
          <a:xfrm>
            <a:off x="11108282" y="7730629"/>
            <a:ext cx="5254265" cy="1033145"/>
          </a:xfrm>
          <a:prstGeom prst="rect">
            <a:avLst/>
          </a:prstGeom>
        </p:spPr>
        <p:txBody>
          <a:bodyPr lIns="0" tIns="0" rIns="0" bIns="0" rtlCol="0" anchor="t">
            <a:spAutoFit/>
          </a:bodyPr>
          <a:lstStyle/>
          <a:p>
            <a:pPr marL="0" marR="0" lvl="0" indent="0" algn="l" rtl="0">
              <a:lnSpc>
                <a:spcPct val="140000"/>
              </a:lnSpc>
              <a:spcBef>
                <a:spcPts val="0"/>
              </a:spcBef>
              <a:spcAft>
                <a:spcPts val="0"/>
              </a:spcAft>
              <a:buNone/>
            </a:pPr>
            <a:r>
              <a:rPr lang="en-US" sz="1200">
                <a:solidFill>
                  <a:srgbClr val="FFFFFF"/>
                </a:solidFill>
                <a:latin typeface="Arial" panose="020B0604020202020204"/>
                <a:ea typeface="Arial" panose="020B0604020202020204"/>
                <a:cs typeface="Arial" panose="020B0604020202020204"/>
                <a:sym typeface="Arial" panose="020B0604020202020204"/>
              </a:rPr>
              <a:t>For this Project we need to make sure to install two packages:</a:t>
            </a:r>
            <a:endParaRPr lang="en-US" sz="1200" b="0" i="0" u="none" strike="noStrike" cap="none">
              <a:solidFill>
                <a:srgbClr val="FFFFFF"/>
              </a:solidFill>
              <a:latin typeface="Arial" panose="020B0604020202020204"/>
              <a:ea typeface="Arial" panose="020B0604020202020204"/>
              <a:cs typeface="Arial" panose="020B0604020202020204"/>
              <a:sym typeface="Arial" panose="020B0604020202020204"/>
            </a:endParaRPr>
          </a:p>
          <a:p>
            <a:pPr marL="0" marR="0" lvl="0" indent="0" algn="l" rtl="0">
              <a:lnSpc>
                <a:spcPct val="140000"/>
              </a:lnSpc>
              <a:spcBef>
                <a:spcPts val="0"/>
              </a:spcBef>
              <a:spcAft>
                <a:spcPts val="0"/>
              </a:spcAft>
              <a:buNone/>
            </a:pPr>
            <a:endParaRPr sz="1200" b="0" i="0" u="none" strike="noStrike" cap="none">
              <a:solidFill>
                <a:srgbClr val="FFFFFF"/>
              </a:solidFill>
              <a:latin typeface="Arial" panose="020B0604020202020204"/>
              <a:ea typeface="Arial" panose="020B0604020202020204"/>
              <a:cs typeface="Arial" panose="020B0604020202020204"/>
              <a:sym typeface="Arial" panose="020B0604020202020204"/>
            </a:endParaRPr>
          </a:p>
          <a:p>
            <a:pPr marL="702310" marR="0" lvl="1" indent="-351155" algn="just" rtl="0">
              <a:lnSpc>
                <a:spcPct val="140000"/>
              </a:lnSpc>
              <a:spcBef>
                <a:spcPts val="0"/>
              </a:spcBef>
              <a:spcAft>
                <a:spcPts val="0"/>
              </a:spcAft>
              <a:buClr>
                <a:srgbClr val="FFFFFF"/>
              </a:buClr>
              <a:buSzPts val="3252"/>
              <a:buFont typeface="Arial" panose="020B0604020202020204"/>
              <a:buChar char="•"/>
            </a:pPr>
            <a:r>
              <a:rPr lang="en-US" sz="1200">
                <a:solidFill>
                  <a:srgbClr val="FFFFFF"/>
                </a:solidFill>
                <a:latin typeface="Arial" panose="020B0604020202020204"/>
                <a:ea typeface="Arial" panose="020B0604020202020204"/>
                <a:cs typeface="Arial" panose="020B0604020202020204"/>
                <a:sym typeface="Arial" panose="020B0604020202020204"/>
              </a:rPr>
              <a:t>First one is pip pynput install.(pip install pynput)</a:t>
            </a:r>
            <a:endParaRPr lang="en-US" sz="1200" b="0" i="0" u="none" strike="noStrike" cap="none">
              <a:solidFill>
                <a:srgbClr val="FFFFFF"/>
              </a:solidFill>
              <a:latin typeface="Arial" panose="020B0604020202020204"/>
              <a:ea typeface="Arial" panose="020B0604020202020204"/>
              <a:cs typeface="Arial" panose="020B0604020202020204"/>
              <a:sym typeface="Arial" panose="020B0604020202020204"/>
            </a:endParaRPr>
          </a:p>
          <a:p>
            <a:pPr marL="702310" marR="0" lvl="1" indent="-351155" algn="just" rtl="0">
              <a:lnSpc>
                <a:spcPct val="140000"/>
              </a:lnSpc>
              <a:spcBef>
                <a:spcPts val="0"/>
              </a:spcBef>
              <a:spcAft>
                <a:spcPts val="0"/>
              </a:spcAft>
              <a:buClr>
                <a:srgbClr val="FFFFFF"/>
              </a:buClr>
              <a:buSzPts val="3252"/>
              <a:buFont typeface="Arial" panose="020B0604020202020204"/>
              <a:buChar char="•"/>
            </a:pPr>
            <a:r>
              <a:rPr lang="en-US" sz="1200">
                <a:solidFill>
                  <a:srgbClr val="FFFFFF"/>
                </a:solidFill>
                <a:latin typeface="Arial" panose="020B0604020202020204"/>
                <a:ea typeface="Arial" panose="020B0604020202020204"/>
                <a:cs typeface="Arial" panose="020B0604020202020204"/>
                <a:sym typeface="Arial" panose="020B0604020202020204"/>
              </a:rPr>
              <a:t>Next one is johns library.(pip install johns lib)</a:t>
            </a:r>
            <a:endParaRPr lang="en-US" sz="1200">
              <a:solidFill>
                <a:srgbClr val="FFFFFF"/>
              </a:solidFill>
              <a:latin typeface="Open San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t="-1703" b="-1703"/>
            </a:stretch>
          </a:blipFill>
        </p:spPr>
      </p:sp>
      <p:grpSp>
        <p:nvGrpSpPr>
          <p:cNvPr id="3" name="Group 3"/>
          <p:cNvGrpSpPr/>
          <p:nvPr/>
        </p:nvGrpSpPr>
        <p:grpSpPr>
          <a:xfrm rot="0">
            <a:off x="17293116" y="565634"/>
            <a:ext cx="397367" cy="28996"/>
            <a:chOff x="0" y="0"/>
            <a:chExt cx="128243" cy="9358"/>
          </a:xfrm>
        </p:grpSpPr>
        <p:sp>
          <p:nvSpPr>
            <p:cNvPr id="4" name="Freeform 4"/>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6E009B">
                    <a:alpha val="100000"/>
                  </a:srgbClr>
                </a:gs>
                <a:gs pos="100000">
                  <a:srgbClr val="EB00FF">
                    <a:alpha val="100000"/>
                  </a:srgbClr>
                </a:gs>
              </a:gsLst>
              <a:lin ang="0"/>
            </a:gradFill>
          </p:spPr>
        </p:sp>
        <p:sp>
          <p:nvSpPr>
            <p:cNvPr id="5" name="TextBox 5"/>
            <p:cNvSpPr txBox="1"/>
            <p:nvPr/>
          </p:nvSpPr>
          <p:spPr>
            <a:xfrm>
              <a:off x="0" y="-38100"/>
              <a:ext cx="128243" cy="47458"/>
            </a:xfrm>
            <a:prstGeom prst="rect">
              <a:avLst/>
            </a:prstGeom>
          </p:spPr>
          <p:txBody>
            <a:bodyPr lIns="50800" tIns="50800" rIns="50800" bIns="50800" rtlCol="0" anchor="ctr"/>
            <a:lstStyle/>
            <a:p>
              <a:pPr algn="ctr">
                <a:lnSpc>
                  <a:spcPts val="2660"/>
                </a:lnSpc>
                <a:spcBef>
                  <a:spcPct val="0"/>
                </a:spcBef>
              </a:pPr>
            </a:p>
          </p:txBody>
        </p:sp>
      </p:grpSp>
      <p:grpSp>
        <p:nvGrpSpPr>
          <p:cNvPr id="6" name="Group 6"/>
          <p:cNvGrpSpPr/>
          <p:nvPr/>
        </p:nvGrpSpPr>
        <p:grpSpPr>
          <a:xfrm rot="0">
            <a:off x="17293116" y="657737"/>
            <a:ext cx="397367" cy="28996"/>
            <a:chOff x="0" y="0"/>
            <a:chExt cx="128243" cy="9358"/>
          </a:xfrm>
        </p:grpSpPr>
        <p:sp>
          <p:nvSpPr>
            <p:cNvPr id="7" name="Freeform 7"/>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6E009B">
                    <a:alpha val="100000"/>
                  </a:srgbClr>
                </a:gs>
                <a:gs pos="100000">
                  <a:srgbClr val="EB00FF">
                    <a:alpha val="100000"/>
                  </a:srgbClr>
                </a:gs>
              </a:gsLst>
              <a:lin ang="0"/>
            </a:gradFill>
          </p:spPr>
        </p:sp>
        <p:sp>
          <p:nvSpPr>
            <p:cNvPr id="8" name="TextBox 8"/>
            <p:cNvSpPr txBox="1"/>
            <p:nvPr/>
          </p:nvSpPr>
          <p:spPr>
            <a:xfrm>
              <a:off x="0" y="-38100"/>
              <a:ext cx="128243" cy="47458"/>
            </a:xfrm>
            <a:prstGeom prst="rect">
              <a:avLst/>
            </a:prstGeom>
          </p:spPr>
          <p:txBody>
            <a:bodyPr lIns="50800" tIns="50800" rIns="50800" bIns="50800" rtlCol="0" anchor="ctr"/>
            <a:lstStyle/>
            <a:p>
              <a:pPr algn="ctr">
                <a:lnSpc>
                  <a:spcPts val="2660"/>
                </a:lnSpc>
                <a:spcBef>
                  <a:spcPct val="0"/>
                </a:spcBef>
              </a:pPr>
            </a:p>
          </p:txBody>
        </p:sp>
      </p:grpSp>
      <p:sp>
        <p:nvSpPr>
          <p:cNvPr id="9" name="Freeform 9"/>
          <p:cNvSpPr/>
          <p:nvPr/>
        </p:nvSpPr>
        <p:spPr>
          <a:xfrm>
            <a:off x="673429" y="479195"/>
            <a:ext cx="274427" cy="260019"/>
          </a:xfrm>
          <a:custGeom>
            <a:avLst/>
            <a:gdLst/>
            <a:ahLst/>
            <a:cxnLst/>
            <a:rect l="l" t="t" r="r" b="b"/>
            <a:pathLst>
              <a:path w="274427" h="260019">
                <a:moveTo>
                  <a:pt x="0" y="0"/>
                </a:moveTo>
                <a:lnTo>
                  <a:pt x="274427" y="0"/>
                </a:lnTo>
                <a:lnTo>
                  <a:pt x="274427" y="260019"/>
                </a:lnTo>
                <a:lnTo>
                  <a:pt x="0" y="26001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0" name="TextBox 10"/>
          <p:cNvSpPr txBox="1"/>
          <p:nvPr/>
        </p:nvSpPr>
        <p:spPr>
          <a:xfrm>
            <a:off x="1096258" y="498624"/>
            <a:ext cx="1385913" cy="240591"/>
          </a:xfrm>
          <a:prstGeom prst="rect">
            <a:avLst/>
          </a:prstGeom>
        </p:spPr>
        <p:txBody>
          <a:bodyPr lIns="0" tIns="0" rIns="0" bIns="0" rtlCol="0" anchor="t">
            <a:spAutoFit/>
          </a:bodyPr>
          <a:lstStyle/>
          <a:p>
            <a:pPr algn="l">
              <a:lnSpc>
                <a:spcPts val="1960"/>
              </a:lnSpc>
              <a:spcBef>
                <a:spcPct val="0"/>
              </a:spcBef>
            </a:pPr>
            <a:r>
              <a:rPr lang="en-US" sz="1400">
                <a:solidFill>
                  <a:srgbClr val="FFFFFF"/>
                </a:solidFill>
                <a:latin typeface="Bicubik" panose="02000503020000020004"/>
              </a:rPr>
              <a:t>BORCELLE</a:t>
            </a:r>
            <a:endParaRPr lang="en-US" sz="1400">
              <a:solidFill>
                <a:srgbClr val="FFFFFF"/>
              </a:solidFill>
              <a:latin typeface="Bicubik" panose="02000503020000020004"/>
            </a:endParaRPr>
          </a:p>
        </p:txBody>
      </p:sp>
      <p:sp>
        <p:nvSpPr>
          <p:cNvPr id="11" name="TextBox 11"/>
          <p:cNvSpPr txBox="1"/>
          <p:nvPr/>
        </p:nvSpPr>
        <p:spPr>
          <a:xfrm>
            <a:off x="15940842" y="517674"/>
            <a:ext cx="978460" cy="197971"/>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a:rPr>
              <a:t>Contact</a:t>
            </a:r>
            <a:endParaRPr lang="en-US" sz="1200">
              <a:solidFill>
                <a:srgbClr val="FFFFFF"/>
              </a:solidFill>
              <a:latin typeface="Open Sans"/>
            </a:endParaRPr>
          </a:p>
        </p:txBody>
      </p:sp>
      <p:sp>
        <p:nvSpPr>
          <p:cNvPr id="12" name="TextBox 12"/>
          <p:cNvSpPr txBox="1"/>
          <p:nvPr/>
        </p:nvSpPr>
        <p:spPr>
          <a:xfrm>
            <a:off x="14385046" y="517674"/>
            <a:ext cx="1060497" cy="197971"/>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a:rPr>
              <a:t>About Us</a:t>
            </a:r>
            <a:endParaRPr lang="en-US" sz="1200">
              <a:solidFill>
                <a:srgbClr val="FFFFFF"/>
              </a:solidFill>
              <a:latin typeface="Open Sans"/>
            </a:endParaRPr>
          </a:p>
        </p:txBody>
      </p:sp>
      <p:sp>
        <p:nvSpPr>
          <p:cNvPr id="13" name="TextBox 13"/>
          <p:cNvSpPr txBox="1"/>
          <p:nvPr/>
        </p:nvSpPr>
        <p:spPr>
          <a:xfrm>
            <a:off x="13154289" y="517674"/>
            <a:ext cx="735456" cy="197971"/>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a:rPr>
              <a:t>Photo</a:t>
            </a:r>
            <a:endParaRPr lang="en-US" sz="1200">
              <a:solidFill>
                <a:srgbClr val="FFFFFF"/>
              </a:solidFill>
              <a:latin typeface="Open Sans"/>
            </a:endParaRPr>
          </a:p>
        </p:txBody>
      </p:sp>
      <p:sp>
        <p:nvSpPr>
          <p:cNvPr id="14" name="TextBox 14"/>
          <p:cNvSpPr txBox="1"/>
          <p:nvPr/>
        </p:nvSpPr>
        <p:spPr>
          <a:xfrm>
            <a:off x="11898530" y="517674"/>
            <a:ext cx="809760" cy="197971"/>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a:rPr>
              <a:t>Home</a:t>
            </a:r>
            <a:endParaRPr lang="en-US" sz="1200">
              <a:solidFill>
                <a:srgbClr val="FFFFFF"/>
              </a:solidFill>
              <a:latin typeface="Open Sans"/>
            </a:endParaRPr>
          </a:p>
        </p:txBody>
      </p:sp>
      <p:grpSp>
        <p:nvGrpSpPr>
          <p:cNvPr id="15" name="Group 15"/>
          <p:cNvGrpSpPr/>
          <p:nvPr/>
        </p:nvGrpSpPr>
        <p:grpSpPr>
          <a:xfrm rot="0">
            <a:off x="18144623" y="8078534"/>
            <a:ext cx="143377" cy="1179766"/>
            <a:chOff x="0" y="0"/>
            <a:chExt cx="46272" cy="380749"/>
          </a:xfrm>
        </p:grpSpPr>
        <p:sp>
          <p:nvSpPr>
            <p:cNvPr id="16" name="Freeform 16"/>
            <p:cNvSpPr/>
            <p:nvPr/>
          </p:nvSpPr>
          <p:spPr>
            <a:xfrm>
              <a:off x="0" y="0"/>
              <a:ext cx="46272" cy="380749"/>
            </a:xfrm>
            <a:custGeom>
              <a:avLst/>
              <a:gdLst/>
              <a:ahLst/>
              <a:cxnLst/>
              <a:rect l="l" t="t" r="r" b="b"/>
              <a:pathLst>
                <a:path w="46272" h="380749">
                  <a:moveTo>
                    <a:pt x="0" y="0"/>
                  </a:moveTo>
                  <a:lnTo>
                    <a:pt x="46272" y="0"/>
                  </a:lnTo>
                  <a:lnTo>
                    <a:pt x="46272" y="380749"/>
                  </a:lnTo>
                  <a:lnTo>
                    <a:pt x="0" y="380749"/>
                  </a:lnTo>
                  <a:close/>
                </a:path>
              </a:pathLst>
            </a:custGeom>
            <a:gradFill rotWithShape="1">
              <a:gsLst>
                <a:gs pos="0">
                  <a:srgbClr val="6E009B">
                    <a:alpha val="100000"/>
                  </a:srgbClr>
                </a:gs>
                <a:gs pos="100000">
                  <a:srgbClr val="EB00FF">
                    <a:alpha val="100000"/>
                  </a:srgbClr>
                </a:gs>
              </a:gsLst>
              <a:lin ang="2700000"/>
            </a:gradFill>
          </p:spPr>
        </p:sp>
        <p:sp>
          <p:nvSpPr>
            <p:cNvPr id="17" name="TextBox 17"/>
            <p:cNvSpPr txBox="1"/>
            <p:nvPr/>
          </p:nvSpPr>
          <p:spPr>
            <a:xfrm>
              <a:off x="0" y="-38100"/>
              <a:ext cx="46272" cy="418849"/>
            </a:xfrm>
            <a:prstGeom prst="rect">
              <a:avLst/>
            </a:prstGeom>
          </p:spPr>
          <p:txBody>
            <a:bodyPr lIns="50800" tIns="50800" rIns="50800" bIns="50800" rtlCol="0" anchor="ctr"/>
            <a:lstStyle/>
            <a:p>
              <a:pPr algn="ctr">
                <a:lnSpc>
                  <a:spcPts val="2660"/>
                </a:lnSpc>
                <a:spcBef>
                  <a:spcPct val="0"/>
                </a:spcBef>
              </a:pPr>
            </a:p>
          </p:txBody>
        </p:sp>
      </p:grpSp>
      <p:grpSp>
        <p:nvGrpSpPr>
          <p:cNvPr id="18" name="Group 18"/>
          <p:cNvGrpSpPr/>
          <p:nvPr/>
        </p:nvGrpSpPr>
        <p:grpSpPr>
          <a:xfrm rot="0">
            <a:off x="0" y="5221154"/>
            <a:ext cx="3839665" cy="3650681"/>
            <a:chOff x="0" y="0"/>
            <a:chExt cx="5119553" cy="4867575"/>
          </a:xfrm>
        </p:grpSpPr>
        <p:pic>
          <p:nvPicPr>
            <p:cNvPr id="19" name="Picture 19"/>
            <p:cNvPicPr>
              <a:picLocks noChangeAspect="1"/>
            </p:cNvPicPr>
            <p:nvPr/>
          </p:nvPicPr>
          <p:blipFill>
            <a:blip r:embed="rId4"/>
            <a:srcRect l="12659" r="28178"/>
            <a:stretch>
              <a:fillRect/>
            </a:stretch>
          </p:blipFill>
          <p:spPr>
            <a:xfrm>
              <a:off x="0" y="0"/>
              <a:ext cx="5119553" cy="4867575"/>
            </a:xfrm>
            <a:prstGeom prst="rect">
              <a:avLst/>
            </a:prstGeom>
          </p:spPr>
        </p:pic>
      </p:grpSp>
      <p:grpSp>
        <p:nvGrpSpPr>
          <p:cNvPr id="20" name="Group 20"/>
          <p:cNvGrpSpPr/>
          <p:nvPr/>
        </p:nvGrpSpPr>
        <p:grpSpPr>
          <a:xfrm rot="0">
            <a:off x="0" y="9258300"/>
            <a:ext cx="7968899" cy="1028700"/>
            <a:chOff x="0" y="0"/>
            <a:chExt cx="1140293" cy="147200"/>
          </a:xfrm>
        </p:grpSpPr>
        <p:sp>
          <p:nvSpPr>
            <p:cNvPr id="21" name="Freeform 21"/>
            <p:cNvSpPr/>
            <p:nvPr/>
          </p:nvSpPr>
          <p:spPr>
            <a:xfrm>
              <a:off x="0" y="0"/>
              <a:ext cx="1140293" cy="147200"/>
            </a:xfrm>
            <a:custGeom>
              <a:avLst/>
              <a:gdLst/>
              <a:ahLst/>
              <a:cxnLst/>
              <a:rect l="l" t="t" r="r" b="b"/>
              <a:pathLst>
                <a:path w="1140293" h="147200">
                  <a:moveTo>
                    <a:pt x="0" y="0"/>
                  </a:moveTo>
                  <a:lnTo>
                    <a:pt x="1140293" y="0"/>
                  </a:lnTo>
                  <a:lnTo>
                    <a:pt x="1140293" y="147200"/>
                  </a:lnTo>
                  <a:lnTo>
                    <a:pt x="0" y="147200"/>
                  </a:lnTo>
                  <a:close/>
                </a:path>
              </a:pathLst>
            </a:custGeom>
            <a:gradFill rotWithShape="1">
              <a:gsLst>
                <a:gs pos="0">
                  <a:srgbClr val="6E009B">
                    <a:alpha val="100000"/>
                  </a:srgbClr>
                </a:gs>
                <a:gs pos="100000">
                  <a:srgbClr val="EB00FF">
                    <a:alpha val="100000"/>
                  </a:srgbClr>
                </a:gs>
              </a:gsLst>
              <a:lin ang="2700000"/>
            </a:gradFill>
          </p:spPr>
        </p:sp>
        <p:sp>
          <p:nvSpPr>
            <p:cNvPr id="22" name="TextBox 22"/>
            <p:cNvSpPr txBox="1"/>
            <p:nvPr/>
          </p:nvSpPr>
          <p:spPr>
            <a:xfrm>
              <a:off x="0" y="-38100"/>
              <a:ext cx="1140293" cy="185300"/>
            </a:xfrm>
            <a:prstGeom prst="rect">
              <a:avLst/>
            </a:prstGeom>
          </p:spPr>
          <p:txBody>
            <a:bodyPr lIns="50800" tIns="50800" rIns="50800" bIns="50800" rtlCol="0" anchor="ctr"/>
            <a:lstStyle/>
            <a:p>
              <a:pPr algn="ctr">
                <a:lnSpc>
                  <a:spcPts val="2660"/>
                </a:lnSpc>
              </a:pPr>
            </a:p>
          </p:txBody>
        </p:sp>
      </p:grpSp>
      <p:grpSp>
        <p:nvGrpSpPr>
          <p:cNvPr id="23" name="Group 23"/>
          <p:cNvGrpSpPr/>
          <p:nvPr/>
        </p:nvGrpSpPr>
        <p:grpSpPr>
          <a:xfrm rot="0">
            <a:off x="0" y="1028700"/>
            <a:ext cx="7968899" cy="3801929"/>
            <a:chOff x="0" y="0"/>
            <a:chExt cx="10625199" cy="5069239"/>
          </a:xfrm>
        </p:grpSpPr>
        <p:pic>
          <p:nvPicPr>
            <p:cNvPr id="24" name="Picture 24"/>
            <p:cNvPicPr>
              <a:picLocks noChangeAspect="1"/>
            </p:cNvPicPr>
            <p:nvPr/>
          </p:nvPicPr>
          <p:blipFill>
            <a:blip r:embed="rId5"/>
            <a:srcRect t="14195" b="14195"/>
            <a:stretch>
              <a:fillRect/>
            </a:stretch>
          </p:blipFill>
          <p:spPr>
            <a:xfrm>
              <a:off x="0" y="0"/>
              <a:ext cx="10625199" cy="5069239"/>
            </a:xfrm>
            <a:prstGeom prst="rect">
              <a:avLst/>
            </a:prstGeom>
          </p:spPr>
        </p:pic>
      </p:grpSp>
      <p:grpSp>
        <p:nvGrpSpPr>
          <p:cNvPr id="25" name="Group 25"/>
          <p:cNvGrpSpPr/>
          <p:nvPr/>
        </p:nvGrpSpPr>
        <p:grpSpPr>
          <a:xfrm rot="0">
            <a:off x="4129234" y="5221154"/>
            <a:ext cx="3839665" cy="3650681"/>
            <a:chOff x="0" y="0"/>
            <a:chExt cx="5119553" cy="4867575"/>
          </a:xfrm>
        </p:grpSpPr>
        <p:pic>
          <p:nvPicPr>
            <p:cNvPr id="26" name="Picture 26"/>
            <p:cNvPicPr>
              <a:picLocks noChangeAspect="1"/>
            </p:cNvPicPr>
            <p:nvPr/>
          </p:nvPicPr>
          <p:blipFill>
            <a:blip r:embed="rId6"/>
            <a:srcRect l="29934" r="10903"/>
            <a:stretch>
              <a:fillRect/>
            </a:stretch>
          </p:blipFill>
          <p:spPr>
            <a:xfrm>
              <a:off x="0" y="0"/>
              <a:ext cx="5119553" cy="4867575"/>
            </a:xfrm>
            <a:prstGeom prst="rect">
              <a:avLst/>
            </a:prstGeom>
          </p:spPr>
        </p:pic>
      </p:grpSp>
      <p:sp>
        <p:nvSpPr>
          <p:cNvPr id="27" name="TextBox 27"/>
          <p:cNvSpPr txBox="1"/>
          <p:nvPr/>
        </p:nvSpPr>
        <p:spPr>
          <a:xfrm>
            <a:off x="9144635" y="1510665"/>
            <a:ext cx="5916930" cy="2000885"/>
          </a:xfrm>
          <a:prstGeom prst="rect">
            <a:avLst/>
          </a:prstGeom>
        </p:spPr>
        <p:txBody>
          <a:bodyPr lIns="0" tIns="0" rIns="0" bIns="0" rtlCol="0" anchor="t">
            <a:noAutofit/>
          </a:bodyPr>
          <a:lstStyle/>
          <a:p>
            <a:pPr algn="l">
              <a:lnSpc>
                <a:spcPts val="8160"/>
              </a:lnSpc>
              <a:spcBef>
                <a:spcPct val="0"/>
              </a:spcBef>
            </a:pPr>
            <a:r>
              <a:rPr lang="en-US" sz="5825">
                <a:solidFill>
                  <a:srgbClr val="9719B7"/>
                </a:solidFill>
                <a:latin typeface="Arial" panose="020B0604020202020204"/>
                <a:ea typeface="Arial" panose="020B0604020202020204"/>
                <a:cs typeface="Arial" panose="020B0604020202020204"/>
                <a:sym typeface="Arial" panose="020B0604020202020204"/>
              </a:rPr>
              <a:t>WHO ARE THE END USERS ?</a:t>
            </a:r>
            <a:endParaRPr lang="en-US" sz="5825">
              <a:solidFill>
                <a:srgbClr val="9719B7"/>
              </a:solidFill>
              <a:latin typeface="Arial" panose="020B0604020202020204"/>
              <a:ea typeface="Arial" panose="020B0604020202020204"/>
              <a:cs typeface="Arial" panose="020B0604020202020204"/>
              <a:sym typeface="Arial" panose="020B0604020202020204"/>
            </a:endParaRPr>
          </a:p>
        </p:txBody>
      </p:sp>
      <p:sp>
        <p:nvSpPr>
          <p:cNvPr id="28" name="Freeform 28"/>
          <p:cNvSpPr/>
          <p:nvPr/>
        </p:nvSpPr>
        <p:spPr>
          <a:xfrm rot="-5400000">
            <a:off x="11418187" y="2052853"/>
            <a:ext cx="240808" cy="2470689"/>
          </a:xfrm>
          <a:custGeom>
            <a:avLst/>
            <a:gdLst/>
            <a:ahLst/>
            <a:cxnLst/>
            <a:rect l="l" t="t" r="r" b="b"/>
            <a:pathLst>
              <a:path w="240808" h="2470689">
                <a:moveTo>
                  <a:pt x="0" y="0"/>
                </a:moveTo>
                <a:lnTo>
                  <a:pt x="240808" y="0"/>
                </a:lnTo>
                <a:lnTo>
                  <a:pt x="240808" y="2470690"/>
                </a:lnTo>
                <a:lnTo>
                  <a:pt x="0" y="247069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grpSp>
        <p:nvGrpSpPr>
          <p:cNvPr id="29" name="Group 29"/>
          <p:cNvGrpSpPr/>
          <p:nvPr/>
        </p:nvGrpSpPr>
        <p:grpSpPr>
          <a:xfrm rot="0">
            <a:off x="10284497" y="4204362"/>
            <a:ext cx="807124" cy="807124"/>
            <a:chOff x="0" y="0"/>
            <a:chExt cx="812800" cy="812800"/>
          </a:xfrm>
        </p:grpSpPr>
        <p:sp>
          <p:nvSpPr>
            <p:cNvPr id="30" name="Freeform 30"/>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gradFill rotWithShape="1">
              <a:gsLst>
                <a:gs pos="0">
                  <a:srgbClr val="6E009B">
                    <a:alpha val="100000"/>
                  </a:srgbClr>
                </a:gs>
                <a:gs pos="100000">
                  <a:srgbClr val="EB00FF">
                    <a:alpha val="100000"/>
                  </a:srgbClr>
                </a:gs>
              </a:gsLst>
              <a:lin ang="2700000"/>
            </a:gradFill>
          </p:spPr>
        </p:sp>
        <p:sp>
          <p:nvSpPr>
            <p:cNvPr id="31" name="TextBox 31"/>
            <p:cNvSpPr txBox="1"/>
            <p:nvPr/>
          </p:nvSpPr>
          <p:spPr>
            <a:xfrm>
              <a:off x="0" y="-38100"/>
              <a:ext cx="812800" cy="850900"/>
            </a:xfrm>
            <a:prstGeom prst="rect">
              <a:avLst/>
            </a:prstGeom>
          </p:spPr>
          <p:txBody>
            <a:bodyPr lIns="50800" tIns="50800" rIns="50800" bIns="50800" rtlCol="0" anchor="ctr"/>
            <a:lstStyle/>
            <a:p>
              <a:pPr algn="ctr">
                <a:lnSpc>
                  <a:spcPts val="2660"/>
                </a:lnSpc>
              </a:pPr>
            </a:p>
          </p:txBody>
        </p:sp>
      </p:grpSp>
      <p:sp>
        <p:nvSpPr>
          <p:cNvPr id="32" name="TextBox 32"/>
          <p:cNvSpPr txBox="1"/>
          <p:nvPr/>
        </p:nvSpPr>
        <p:spPr>
          <a:xfrm>
            <a:off x="10411994" y="4403106"/>
            <a:ext cx="552131" cy="371537"/>
          </a:xfrm>
          <a:prstGeom prst="rect">
            <a:avLst/>
          </a:prstGeom>
        </p:spPr>
        <p:txBody>
          <a:bodyPr lIns="0" tIns="0" rIns="0" bIns="0" rtlCol="0" anchor="t">
            <a:spAutoFit/>
          </a:bodyPr>
          <a:lstStyle/>
          <a:p>
            <a:pPr algn="ctr">
              <a:lnSpc>
                <a:spcPts val="3095"/>
              </a:lnSpc>
              <a:spcBef>
                <a:spcPct val="0"/>
              </a:spcBef>
            </a:pPr>
            <a:r>
              <a:rPr lang="en-US" sz="2210">
                <a:solidFill>
                  <a:srgbClr val="FFFFFF"/>
                </a:solidFill>
                <a:latin typeface="Open Sans Bold"/>
              </a:rPr>
              <a:t>01</a:t>
            </a:r>
            <a:endParaRPr lang="en-US" sz="2210">
              <a:solidFill>
                <a:srgbClr val="FFFFFF"/>
              </a:solidFill>
              <a:latin typeface="Open Sans Bold"/>
            </a:endParaRPr>
          </a:p>
        </p:txBody>
      </p:sp>
      <p:sp>
        <p:nvSpPr>
          <p:cNvPr id="33" name="TextBox 33"/>
          <p:cNvSpPr txBox="1"/>
          <p:nvPr/>
        </p:nvSpPr>
        <p:spPr>
          <a:xfrm>
            <a:off x="11495345" y="4185312"/>
            <a:ext cx="4333680" cy="774700"/>
          </a:xfrm>
          <a:prstGeom prst="rect">
            <a:avLst/>
          </a:prstGeom>
        </p:spPr>
        <p:txBody>
          <a:bodyPr lIns="0" tIns="0" rIns="0" bIns="0" rtlCol="0" anchor="t">
            <a:spAutoFit/>
          </a:bodyPr>
          <a:lstStyle/>
          <a:p>
            <a:pPr marL="647700" marR="0" lvl="1" indent="-323850" algn="just" rtl="0">
              <a:lnSpc>
                <a:spcPct val="140000"/>
              </a:lnSpc>
              <a:spcBef>
                <a:spcPts val="0"/>
              </a:spcBef>
              <a:spcAft>
                <a:spcPts val="0"/>
              </a:spcAft>
              <a:buClr>
                <a:srgbClr val="FFFFFF"/>
              </a:buClr>
              <a:buSzPts val="3000"/>
              <a:buFont typeface="Arial" panose="020B0604020202020204"/>
              <a:buChar char="•"/>
            </a:pPr>
            <a:r>
              <a:rPr lang="en-US" sz="1200">
                <a:solidFill>
                  <a:srgbClr val="FFFFFF"/>
                </a:solidFill>
                <a:latin typeface="Arial" panose="020B0604020202020204"/>
                <a:ea typeface="Arial" panose="020B0604020202020204"/>
                <a:cs typeface="Arial" panose="020B0604020202020204"/>
                <a:sym typeface="Arial" panose="020B0604020202020204"/>
              </a:rPr>
              <a:t>Parents may use keyloggers to monitor their children's online activities to protect them from online predators, cyberbullying, or inappropriate content.</a:t>
            </a:r>
            <a:endParaRPr lang="en-US" sz="1200">
              <a:solidFill>
                <a:srgbClr val="FFFFFF"/>
              </a:solidFill>
              <a:latin typeface="Open Sans"/>
            </a:endParaRPr>
          </a:p>
        </p:txBody>
      </p:sp>
      <p:grpSp>
        <p:nvGrpSpPr>
          <p:cNvPr id="34" name="Group 34"/>
          <p:cNvGrpSpPr/>
          <p:nvPr/>
        </p:nvGrpSpPr>
        <p:grpSpPr>
          <a:xfrm rot="0">
            <a:off x="10284497" y="5830637"/>
            <a:ext cx="807124" cy="807124"/>
            <a:chOff x="0" y="0"/>
            <a:chExt cx="812800" cy="812800"/>
          </a:xfrm>
        </p:grpSpPr>
        <p:sp>
          <p:nvSpPr>
            <p:cNvPr id="35" name="Freeform 35"/>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gradFill rotWithShape="1">
              <a:gsLst>
                <a:gs pos="0">
                  <a:srgbClr val="6E009B">
                    <a:alpha val="100000"/>
                  </a:srgbClr>
                </a:gs>
                <a:gs pos="100000">
                  <a:srgbClr val="EB00FF">
                    <a:alpha val="100000"/>
                  </a:srgbClr>
                </a:gs>
              </a:gsLst>
              <a:lin ang="2700000"/>
            </a:gradFill>
          </p:spPr>
        </p:sp>
        <p:sp>
          <p:nvSpPr>
            <p:cNvPr id="36" name="TextBox 36"/>
            <p:cNvSpPr txBox="1"/>
            <p:nvPr/>
          </p:nvSpPr>
          <p:spPr>
            <a:xfrm>
              <a:off x="0" y="-38100"/>
              <a:ext cx="812800" cy="850900"/>
            </a:xfrm>
            <a:prstGeom prst="rect">
              <a:avLst/>
            </a:prstGeom>
          </p:spPr>
          <p:txBody>
            <a:bodyPr lIns="50800" tIns="50800" rIns="50800" bIns="50800" rtlCol="0" anchor="ctr"/>
            <a:lstStyle/>
            <a:p>
              <a:pPr algn="ctr">
                <a:lnSpc>
                  <a:spcPts val="2660"/>
                </a:lnSpc>
              </a:pPr>
            </a:p>
          </p:txBody>
        </p:sp>
      </p:grpSp>
      <p:sp>
        <p:nvSpPr>
          <p:cNvPr id="37" name="TextBox 37"/>
          <p:cNvSpPr txBox="1"/>
          <p:nvPr/>
        </p:nvSpPr>
        <p:spPr>
          <a:xfrm>
            <a:off x="10411994" y="6029380"/>
            <a:ext cx="552131" cy="371537"/>
          </a:xfrm>
          <a:prstGeom prst="rect">
            <a:avLst/>
          </a:prstGeom>
        </p:spPr>
        <p:txBody>
          <a:bodyPr lIns="0" tIns="0" rIns="0" bIns="0" rtlCol="0" anchor="t">
            <a:spAutoFit/>
          </a:bodyPr>
          <a:lstStyle/>
          <a:p>
            <a:pPr algn="ctr">
              <a:lnSpc>
                <a:spcPts val="3095"/>
              </a:lnSpc>
              <a:spcBef>
                <a:spcPct val="0"/>
              </a:spcBef>
            </a:pPr>
            <a:r>
              <a:rPr lang="en-US" sz="2210">
                <a:solidFill>
                  <a:srgbClr val="FFFFFF"/>
                </a:solidFill>
                <a:latin typeface="Open Sans Bold"/>
              </a:rPr>
              <a:t>02</a:t>
            </a:r>
            <a:endParaRPr lang="en-US" sz="2210">
              <a:solidFill>
                <a:srgbClr val="FFFFFF"/>
              </a:solidFill>
              <a:latin typeface="Open Sans Bold"/>
            </a:endParaRPr>
          </a:p>
        </p:txBody>
      </p:sp>
      <p:sp>
        <p:nvSpPr>
          <p:cNvPr id="38" name="TextBox 38"/>
          <p:cNvSpPr txBox="1"/>
          <p:nvPr/>
        </p:nvSpPr>
        <p:spPr>
          <a:xfrm>
            <a:off x="11495345" y="5811587"/>
            <a:ext cx="4333680" cy="774700"/>
          </a:xfrm>
          <a:prstGeom prst="rect">
            <a:avLst/>
          </a:prstGeom>
        </p:spPr>
        <p:txBody>
          <a:bodyPr lIns="0" tIns="0" rIns="0" bIns="0" rtlCol="0" anchor="t">
            <a:spAutoFit/>
          </a:bodyPr>
          <a:lstStyle/>
          <a:p>
            <a:pPr marL="647700" marR="0" lvl="1" indent="-323850" algn="just" rtl="0">
              <a:lnSpc>
                <a:spcPct val="140000"/>
              </a:lnSpc>
              <a:spcBef>
                <a:spcPts val="0"/>
              </a:spcBef>
              <a:spcAft>
                <a:spcPts val="0"/>
              </a:spcAft>
              <a:buClr>
                <a:srgbClr val="FFFFFF"/>
              </a:buClr>
              <a:buSzPts val="3000"/>
              <a:buFont typeface="Arial" panose="020B0604020202020204"/>
              <a:buChar char="•"/>
            </a:pPr>
            <a:r>
              <a:rPr lang="en-US" sz="1200">
                <a:solidFill>
                  <a:srgbClr val="FFFFFF"/>
                </a:solidFill>
                <a:latin typeface="Arial" panose="020B0604020202020204"/>
                <a:ea typeface="Arial" panose="020B0604020202020204"/>
                <a:cs typeface="Arial" panose="020B0604020202020204"/>
                <a:sym typeface="Arial" panose="020B0604020202020204"/>
              </a:rPr>
              <a:t>Researchers might use keyloggers in controlled environments to study their behaviors and develop countermeasures against malicious keyloggers.</a:t>
            </a:r>
            <a:endParaRPr lang="en-US" sz="1200">
              <a:solidFill>
                <a:srgbClr val="FFFFFF"/>
              </a:solidFill>
              <a:latin typeface="Open Sans"/>
            </a:endParaRPr>
          </a:p>
        </p:txBody>
      </p:sp>
      <p:grpSp>
        <p:nvGrpSpPr>
          <p:cNvPr id="39" name="Group 39"/>
          <p:cNvGrpSpPr/>
          <p:nvPr/>
        </p:nvGrpSpPr>
        <p:grpSpPr>
          <a:xfrm rot="0">
            <a:off x="10284497" y="7456911"/>
            <a:ext cx="807124" cy="807124"/>
            <a:chOff x="0" y="0"/>
            <a:chExt cx="812800" cy="812800"/>
          </a:xfrm>
        </p:grpSpPr>
        <p:sp>
          <p:nvSpPr>
            <p:cNvPr id="40" name="Freeform 40"/>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gradFill rotWithShape="1">
              <a:gsLst>
                <a:gs pos="0">
                  <a:srgbClr val="6E009B">
                    <a:alpha val="100000"/>
                  </a:srgbClr>
                </a:gs>
                <a:gs pos="100000">
                  <a:srgbClr val="EB00FF">
                    <a:alpha val="100000"/>
                  </a:srgbClr>
                </a:gs>
              </a:gsLst>
              <a:lin ang="2700000"/>
            </a:gradFill>
          </p:spPr>
        </p:sp>
        <p:sp>
          <p:nvSpPr>
            <p:cNvPr id="41" name="TextBox 41"/>
            <p:cNvSpPr txBox="1"/>
            <p:nvPr/>
          </p:nvSpPr>
          <p:spPr>
            <a:xfrm>
              <a:off x="0" y="-38100"/>
              <a:ext cx="812800" cy="850900"/>
            </a:xfrm>
            <a:prstGeom prst="rect">
              <a:avLst/>
            </a:prstGeom>
          </p:spPr>
          <p:txBody>
            <a:bodyPr lIns="50800" tIns="50800" rIns="50800" bIns="50800" rtlCol="0" anchor="ctr"/>
            <a:lstStyle/>
            <a:p>
              <a:pPr algn="ctr">
                <a:lnSpc>
                  <a:spcPts val="2660"/>
                </a:lnSpc>
              </a:pPr>
            </a:p>
          </p:txBody>
        </p:sp>
      </p:grpSp>
      <p:sp>
        <p:nvSpPr>
          <p:cNvPr id="42" name="TextBox 42"/>
          <p:cNvSpPr txBox="1"/>
          <p:nvPr/>
        </p:nvSpPr>
        <p:spPr>
          <a:xfrm>
            <a:off x="10411994" y="7655655"/>
            <a:ext cx="552131" cy="371537"/>
          </a:xfrm>
          <a:prstGeom prst="rect">
            <a:avLst/>
          </a:prstGeom>
        </p:spPr>
        <p:txBody>
          <a:bodyPr lIns="0" tIns="0" rIns="0" bIns="0" rtlCol="0" anchor="t">
            <a:spAutoFit/>
          </a:bodyPr>
          <a:lstStyle/>
          <a:p>
            <a:pPr algn="ctr">
              <a:lnSpc>
                <a:spcPts val="3095"/>
              </a:lnSpc>
              <a:spcBef>
                <a:spcPct val="0"/>
              </a:spcBef>
            </a:pPr>
            <a:r>
              <a:rPr lang="en-US" sz="2210">
                <a:solidFill>
                  <a:srgbClr val="FFFFFF"/>
                </a:solidFill>
                <a:latin typeface="Open Sans Bold"/>
              </a:rPr>
              <a:t>03</a:t>
            </a:r>
            <a:endParaRPr lang="en-US" sz="2210">
              <a:solidFill>
                <a:srgbClr val="FFFFFF"/>
              </a:solidFill>
              <a:latin typeface="Open Sans Bold"/>
            </a:endParaRPr>
          </a:p>
        </p:txBody>
      </p:sp>
      <p:sp>
        <p:nvSpPr>
          <p:cNvPr id="43" name="TextBox 43"/>
          <p:cNvSpPr txBox="1"/>
          <p:nvPr/>
        </p:nvSpPr>
        <p:spPr>
          <a:xfrm>
            <a:off x="11495345" y="7437861"/>
            <a:ext cx="4333680" cy="1033145"/>
          </a:xfrm>
          <a:prstGeom prst="rect">
            <a:avLst/>
          </a:prstGeom>
        </p:spPr>
        <p:txBody>
          <a:bodyPr lIns="0" tIns="0" rIns="0" bIns="0" rtlCol="0" anchor="t">
            <a:spAutoFit/>
          </a:bodyPr>
          <a:lstStyle/>
          <a:p>
            <a:pPr marL="647700" marR="0" lvl="1" indent="-323850" algn="just" rtl="0">
              <a:lnSpc>
                <a:spcPct val="140000"/>
              </a:lnSpc>
              <a:spcBef>
                <a:spcPts val="0"/>
              </a:spcBef>
              <a:spcAft>
                <a:spcPts val="0"/>
              </a:spcAft>
              <a:buClr>
                <a:srgbClr val="FFFFFF"/>
              </a:buClr>
              <a:buSzPts val="3000"/>
              <a:buFont typeface="Arial" panose="020B0604020202020204"/>
              <a:buChar char="•"/>
            </a:pPr>
            <a:r>
              <a:rPr lang="en-US" sz="1200">
                <a:solidFill>
                  <a:srgbClr val="FFFFFF"/>
                </a:solidFill>
                <a:latin typeface="Arial" panose="020B0604020202020204"/>
                <a:ea typeface="Arial" panose="020B0604020202020204"/>
                <a:cs typeface="Arial" panose="020B0604020202020204"/>
                <a:sym typeface="Arial" panose="020B0604020202020204"/>
              </a:rPr>
              <a:t>Some government agencies use keyloggers for surveillance and to gather evidence in investigations involving terrorism, cybercrime, or other serious offenses.</a:t>
            </a:r>
            <a:endParaRPr lang="en-US" sz="1200">
              <a:solidFill>
                <a:srgbClr val="FFFFFF"/>
              </a:solidFill>
              <a:latin typeface="Open Sans"/>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t="-1703" b="-1703"/>
            </a:stretch>
          </a:blipFill>
        </p:spPr>
      </p:sp>
      <p:grpSp>
        <p:nvGrpSpPr>
          <p:cNvPr id="3" name="Group 3"/>
          <p:cNvGrpSpPr/>
          <p:nvPr/>
        </p:nvGrpSpPr>
        <p:grpSpPr>
          <a:xfrm rot="0">
            <a:off x="17293116" y="565634"/>
            <a:ext cx="397367" cy="28996"/>
            <a:chOff x="0" y="0"/>
            <a:chExt cx="128243" cy="9358"/>
          </a:xfrm>
        </p:grpSpPr>
        <p:sp>
          <p:nvSpPr>
            <p:cNvPr id="4" name="Freeform 4"/>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6E009B">
                    <a:alpha val="100000"/>
                  </a:srgbClr>
                </a:gs>
                <a:gs pos="100000">
                  <a:srgbClr val="EB00FF">
                    <a:alpha val="100000"/>
                  </a:srgbClr>
                </a:gs>
              </a:gsLst>
              <a:lin ang="0"/>
            </a:gradFill>
          </p:spPr>
        </p:sp>
        <p:sp>
          <p:nvSpPr>
            <p:cNvPr id="5" name="TextBox 5"/>
            <p:cNvSpPr txBox="1"/>
            <p:nvPr/>
          </p:nvSpPr>
          <p:spPr>
            <a:xfrm>
              <a:off x="0" y="-38100"/>
              <a:ext cx="128243" cy="47458"/>
            </a:xfrm>
            <a:prstGeom prst="rect">
              <a:avLst/>
            </a:prstGeom>
          </p:spPr>
          <p:txBody>
            <a:bodyPr lIns="50800" tIns="50800" rIns="50800" bIns="50800" rtlCol="0" anchor="ctr"/>
            <a:lstStyle/>
            <a:p>
              <a:pPr algn="ctr">
                <a:lnSpc>
                  <a:spcPts val="2660"/>
                </a:lnSpc>
                <a:spcBef>
                  <a:spcPct val="0"/>
                </a:spcBef>
              </a:pPr>
            </a:p>
          </p:txBody>
        </p:sp>
      </p:grpSp>
      <p:grpSp>
        <p:nvGrpSpPr>
          <p:cNvPr id="6" name="Group 6"/>
          <p:cNvGrpSpPr/>
          <p:nvPr/>
        </p:nvGrpSpPr>
        <p:grpSpPr>
          <a:xfrm rot="0">
            <a:off x="17293116" y="657737"/>
            <a:ext cx="397367" cy="28996"/>
            <a:chOff x="0" y="0"/>
            <a:chExt cx="128243" cy="9358"/>
          </a:xfrm>
        </p:grpSpPr>
        <p:sp>
          <p:nvSpPr>
            <p:cNvPr id="7" name="Freeform 7"/>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6E009B">
                    <a:alpha val="100000"/>
                  </a:srgbClr>
                </a:gs>
                <a:gs pos="100000">
                  <a:srgbClr val="EB00FF">
                    <a:alpha val="100000"/>
                  </a:srgbClr>
                </a:gs>
              </a:gsLst>
              <a:lin ang="0"/>
            </a:gradFill>
          </p:spPr>
        </p:sp>
        <p:sp>
          <p:nvSpPr>
            <p:cNvPr id="8" name="TextBox 8"/>
            <p:cNvSpPr txBox="1"/>
            <p:nvPr/>
          </p:nvSpPr>
          <p:spPr>
            <a:xfrm>
              <a:off x="0" y="-38100"/>
              <a:ext cx="128243" cy="47458"/>
            </a:xfrm>
            <a:prstGeom prst="rect">
              <a:avLst/>
            </a:prstGeom>
          </p:spPr>
          <p:txBody>
            <a:bodyPr lIns="50800" tIns="50800" rIns="50800" bIns="50800" rtlCol="0" anchor="ctr"/>
            <a:lstStyle/>
            <a:p>
              <a:pPr algn="ctr">
                <a:lnSpc>
                  <a:spcPts val="2660"/>
                </a:lnSpc>
                <a:spcBef>
                  <a:spcPct val="0"/>
                </a:spcBef>
              </a:pPr>
            </a:p>
          </p:txBody>
        </p:sp>
      </p:grpSp>
      <p:sp>
        <p:nvSpPr>
          <p:cNvPr id="9" name="Freeform 9"/>
          <p:cNvSpPr/>
          <p:nvPr/>
        </p:nvSpPr>
        <p:spPr>
          <a:xfrm>
            <a:off x="673429" y="479195"/>
            <a:ext cx="274427" cy="260019"/>
          </a:xfrm>
          <a:custGeom>
            <a:avLst/>
            <a:gdLst/>
            <a:ahLst/>
            <a:cxnLst/>
            <a:rect l="l" t="t" r="r" b="b"/>
            <a:pathLst>
              <a:path w="274427" h="260019">
                <a:moveTo>
                  <a:pt x="0" y="0"/>
                </a:moveTo>
                <a:lnTo>
                  <a:pt x="274427" y="0"/>
                </a:lnTo>
                <a:lnTo>
                  <a:pt x="274427" y="260019"/>
                </a:lnTo>
                <a:lnTo>
                  <a:pt x="0" y="26001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0" name="TextBox 10"/>
          <p:cNvSpPr txBox="1"/>
          <p:nvPr/>
        </p:nvSpPr>
        <p:spPr>
          <a:xfrm>
            <a:off x="1096258" y="498624"/>
            <a:ext cx="1385913" cy="240591"/>
          </a:xfrm>
          <a:prstGeom prst="rect">
            <a:avLst/>
          </a:prstGeom>
        </p:spPr>
        <p:txBody>
          <a:bodyPr lIns="0" tIns="0" rIns="0" bIns="0" rtlCol="0" anchor="t">
            <a:spAutoFit/>
          </a:bodyPr>
          <a:lstStyle/>
          <a:p>
            <a:pPr algn="l">
              <a:lnSpc>
                <a:spcPts val="1960"/>
              </a:lnSpc>
              <a:spcBef>
                <a:spcPct val="0"/>
              </a:spcBef>
            </a:pPr>
            <a:r>
              <a:rPr lang="en-US" sz="1400">
                <a:solidFill>
                  <a:srgbClr val="FFFFFF"/>
                </a:solidFill>
                <a:latin typeface="Bicubik" panose="02000503020000020004"/>
              </a:rPr>
              <a:t>BORCELLE</a:t>
            </a:r>
            <a:endParaRPr lang="en-US" sz="1400">
              <a:solidFill>
                <a:srgbClr val="FFFFFF"/>
              </a:solidFill>
              <a:latin typeface="Bicubik" panose="02000503020000020004"/>
            </a:endParaRPr>
          </a:p>
        </p:txBody>
      </p:sp>
      <p:sp>
        <p:nvSpPr>
          <p:cNvPr id="11" name="TextBox 11"/>
          <p:cNvSpPr txBox="1"/>
          <p:nvPr/>
        </p:nvSpPr>
        <p:spPr>
          <a:xfrm>
            <a:off x="15940842" y="517674"/>
            <a:ext cx="978460" cy="197971"/>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a:rPr>
              <a:t>Contact</a:t>
            </a:r>
            <a:endParaRPr lang="en-US" sz="1200">
              <a:solidFill>
                <a:srgbClr val="FFFFFF"/>
              </a:solidFill>
              <a:latin typeface="Open Sans"/>
            </a:endParaRPr>
          </a:p>
        </p:txBody>
      </p:sp>
      <p:sp>
        <p:nvSpPr>
          <p:cNvPr id="12" name="TextBox 12"/>
          <p:cNvSpPr txBox="1"/>
          <p:nvPr/>
        </p:nvSpPr>
        <p:spPr>
          <a:xfrm>
            <a:off x="14385046" y="517674"/>
            <a:ext cx="1060497" cy="197971"/>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a:rPr>
              <a:t>About Us</a:t>
            </a:r>
            <a:endParaRPr lang="en-US" sz="1200">
              <a:solidFill>
                <a:srgbClr val="FFFFFF"/>
              </a:solidFill>
              <a:latin typeface="Open Sans"/>
            </a:endParaRPr>
          </a:p>
        </p:txBody>
      </p:sp>
      <p:sp>
        <p:nvSpPr>
          <p:cNvPr id="13" name="TextBox 13"/>
          <p:cNvSpPr txBox="1"/>
          <p:nvPr/>
        </p:nvSpPr>
        <p:spPr>
          <a:xfrm>
            <a:off x="13154289" y="517674"/>
            <a:ext cx="735456" cy="197971"/>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a:rPr>
              <a:t>Photo</a:t>
            </a:r>
            <a:endParaRPr lang="en-US" sz="1200">
              <a:solidFill>
                <a:srgbClr val="FFFFFF"/>
              </a:solidFill>
              <a:latin typeface="Open Sans"/>
            </a:endParaRPr>
          </a:p>
        </p:txBody>
      </p:sp>
      <p:sp>
        <p:nvSpPr>
          <p:cNvPr id="14" name="TextBox 14"/>
          <p:cNvSpPr txBox="1"/>
          <p:nvPr/>
        </p:nvSpPr>
        <p:spPr>
          <a:xfrm>
            <a:off x="11898530" y="517674"/>
            <a:ext cx="809760" cy="197971"/>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a:rPr>
              <a:t>Home</a:t>
            </a:r>
            <a:endParaRPr lang="en-US" sz="1200">
              <a:solidFill>
                <a:srgbClr val="FFFFFF"/>
              </a:solidFill>
              <a:latin typeface="Open Sans"/>
            </a:endParaRPr>
          </a:p>
        </p:txBody>
      </p:sp>
      <p:grpSp>
        <p:nvGrpSpPr>
          <p:cNvPr id="15" name="Group 15"/>
          <p:cNvGrpSpPr/>
          <p:nvPr/>
        </p:nvGrpSpPr>
        <p:grpSpPr>
          <a:xfrm rot="0">
            <a:off x="18144623" y="8078534"/>
            <a:ext cx="143377" cy="1179766"/>
            <a:chOff x="0" y="0"/>
            <a:chExt cx="46272" cy="380749"/>
          </a:xfrm>
        </p:grpSpPr>
        <p:sp>
          <p:nvSpPr>
            <p:cNvPr id="16" name="Freeform 16"/>
            <p:cNvSpPr/>
            <p:nvPr/>
          </p:nvSpPr>
          <p:spPr>
            <a:xfrm>
              <a:off x="0" y="0"/>
              <a:ext cx="46272" cy="380749"/>
            </a:xfrm>
            <a:custGeom>
              <a:avLst/>
              <a:gdLst/>
              <a:ahLst/>
              <a:cxnLst/>
              <a:rect l="l" t="t" r="r" b="b"/>
              <a:pathLst>
                <a:path w="46272" h="380749">
                  <a:moveTo>
                    <a:pt x="0" y="0"/>
                  </a:moveTo>
                  <a:lnTo>
                    <a:pt x="46272" y="0"/>
                  </a:lnTo>
                  <a:lnTo>
                    <a:pt x="46272" y="380749"/>
                  </a:lnTo>
                  <a:lnTo>
                    <a:pt x="0" y="380749"/>
                  </a:lnTo>
                  <a:close/>
                </a:path>
              </a:pathLst>
            </a:custGeom>
            <a:gradFill rotWithShape="1">
              <a:gsLst>
                <a:gs pos="0">
                  <a:srgbClr val="6E009B">
                    <a:alpha val="100000"/>
                  </a:srgbClr>
                </a:gs>
                <a:gs pos="100000">
                  <a:srgbClr val="EB00FF">
                    <a:alpha val="100000"/>
                  </a:srgbClr>
                </a:gs>
              </a:gsLst>
              <a:lin ang="2700000"/>
            </a:gradFill>
          </p:spPr>
        </p:sp>
        <p:sp>
          <p:nvSpPr>
            <p:cNvPr id="17" name="TextBox 17"/>
            <p:cNvSpPr txBox="1"/>
            <p:nvPr/>
          </p:nvSpPr>
          <p:spPr>
            <a:xfrm>
              <a:off x="0" y="-38100"/>
              <a:ext cx="46272" cy="418849"/>
            </a:xfrm>
            <a:prstGeom prst="rect">
              <a:avLst/>
            </a:prstGeom>
          </p:spPr>
          <p:txBody>
            <a:bodyPr lIns="50800" tIns="50800" rIns="50800" bIns="50800" rtlCol="0" anchor="ctr"/>
            <a:lstStyle/>
            <a:p>
              <a:pPr algn="ctr">
                <a:lnSpc>
                  <a:spcPts val="2660"/>
                </a:lnSpc>
                <a:spcBef>
                  <a:spcPct val="0"/>
                </a:spcBef>
              </a:pPr>
            </a:p>
          </p:txBody>
        </p:sp>
      </p:grpSp>
      <p:grpSp>
        <p:nvGrpSpPr>
          <p:cNvPr id="18" name="Group 18"/>
          <p:cNvGrpSpPr/>
          <p:nvPr/>
        </p:nvGrpSpPr>
        <p:grpSpPr>
          <a:xfrm rot="0">
            <a:off x="9964921" y="1028700"/>
            <a:ext cx="6161246" cy="3960191"/>
            <a:chOff x="0" y="0"/>
            <a:chExt cx="8214995" cy="5280255"/>
          </a:xfrm>
        </p:grpSpPr>
        <p:pic>
          <p:nvPicPr>
            <p:cNvPr id="19" name="Picture 19"/>
            <p:cNvPicPr>
              <a:picLocks noChangeAspect="1"/>
            </p:cNvPicPr>
            <p:nvPr/>
          </p:nvPicPr>
          <p:blipFill>
            <a:blip r:embed="rId4"/>
            <a:srcRect t="1762" b="1762"/>
            <a:stretch>
              <a:fillRect/>
            </a:stretch>
          </p:blipFill>
          <p:spPr>
            <a:xfrm>
              <a:off x="0" y="0"/>
              <a:ext cx="8214995" cy="5280255"/>
            </a:xfrm>
            <a:prstGeom prst="rect">
              <a:avLst/>
            </a:prstGeom>
          </p:spPr>
        </p:pic>
      </p:grpSp>
      <p:grpSp>
        <p:nvGrpSpPr>
          <p:cNvPr id="20" name="Group 20"/>
          <p:cNvGrpSpPr/>
          <p:nvPr/>
        </p:nvGrpSpPr>
        <p:grpSpPr>
          <a:xfrm rot="0">
            <a:off x="16430073" y="1028700"/>
            <a:ext cx="829227" cy="3960191"/>
            <a:chOff x="0" y="0"/>
            <a:chExt cx="118657" cy="566675"/>
          </a:xfrm>
        </p:grpSpPr>
        <p:sp>
          <p:nvSpPr>
            <p:cNvPr id="21" name="Freeform 21"/>
            <p:cNvSpPr/>
            <p:nvPr/>
          </p:nvSpPr>
          <p:spPr>
            <a:xfrm>
              <a:off x="0" y="0"/>
              <a:ext cx="118657" cy="566675"/>
            </a:xfrm>
            <a:custGeom>
              <a:avLst/>
              <a:gdLst/>
              <a:ahLst/>
              <a:cxnLst/>
              <a:rect l="l" t="t" r="r" b="b"/>
              <a:pathLst>
                <a:path w="118657" h="566675">
                  <a:moveTo>
                    <a:pt x="0" y="0"/>
                  </a:moveTo>
                  <a:lnTo>
                    <a:pt x="118657" y="0"/>
                  </a:lnTo>
                  <a:lnTo>
                    <a:pt x="118657" y="566675"/>
                  </a:lnTo>
                  <a:lnTo>
                    <a:pt x="0" y="566675"/>
                  </a:lnTo>
                  <a:close/>
                </a:path>
              </a:pathLst>
            </a:custGeom>
            <a:gradFill rotWithShape="1">
              <a:gsLst>
                <a:gs pos="0">
                  <a:srgbClr val="6E009B">
                    <a:alpha val="100000"/>
                  </a:srgbClr>
                </a:gs>
                <a:gs pos="100000">
                  <a:srgbClr val="EB00FF">
                    <a:alpha val="100000"/>
                  </a:srgbClr>
                </a:gs>
              </a:gsLst>
              <a:lin ang="2700000"/>
            </a:gradFill>
          </p:spPr>
        </p:sp>
        <p:sp>
          <p:nvSpPr>
            <p:cNvPr id="22" name="TextBox 22"/>
            <p:cNvSpPr txBox="1"/>
            <p:nvPr/>
          </p:nvSpPr>
          <p:spPr>
            <a:xfrm>
              <a:off x="0" y="-38100"/>
              <a:ext cx="118657" cy="604775"/>
            </a:xfrm>
            <a:prstGeom prst="rect">
              <a:avLst/>
            </a:prstGeom>
          </p:spPr>
          <p:txBody>
            <a:bodyPr lIns="50800" tIns="50800" rIns="50800" bIns="50800" rtlCol="0" anchor="ctr"/>
            <a:lstStyle/>
            <a:p>
              <a:pPr algn="ctr">
                <a:lnSpc>
                  <a:spcPts val="2660"/>
                </a:lnSpc>
              </a:pPr>
            </a:p>
          </p:txBody>
        </p:sp>
      </p:grpSp>
      <p:grpSp>
        <p:nvGrpSpPr>
          <p:cNvPr id="23" name="Group 23"/>
          <p:cNvGrpSpPr/>
          <p:nvPr/>
        </p:nvGrpSpPr>
        <p:grpSpPr>
          <a:xfrm rot="0">
            <a:off x="9964921" y="5298109"/>
            <a:ext cx="6161246" cy="3960191"/>
            <a:chOff x="0" y="0"/>
            <a:chExt cx="8214995" cy="5280255"/>
          </a:xfrm>
        </p:grpSpPr>
        <p:pic>
          <p:nvPicPr>
            <p:cNvPr id="24" name="Picture 24"/>
            <p:cNvPicPr>
              <a:picLocks noChangeAspect="1"/>
            </p:cNvPicPr>
            <p:nvPr/>
          </p:nvPicPr>
          <p:blipFill>
            <a:blip r:embed="rId5"/>
            <a:srcRect b="3525"/>
            <a:stretch>
              <a:fillRect/>
            </a:stretch>
          </p:blipFill>
          <p:spPr>
            <a:xfrm>
              <a:off x="0" y="0"/>
              <a:ext cx="8214995" cy="5280255"/>
            </a:xfrm>
            <a:prstGeom prst="rect">
              <a:avLst/>
            </a:prstGeom>
          </p:spPr>
        </p:pic>
      </p:grpSp>
      <p:grpSp>
        <p:nvGrpSpPr>
          <p:cNvPr id="25" name="Group 25"/>
          <p:cNvGrpSpPr/>
          <p:nvPr/>
        </p:nvGrpSpPr>
        <p:grpSpPr>
          <a:xfrm rot="0">
            <a:off x="16430073" y="5298109"/>
            <a:ext cx="829227" cy="3960191"/>
            <a:chOff x="0" y="0"/>
            <a:chExt cx="118657" cy="566675"/>
          </a:xfrm>
        </p:grpSpPr>
        <p:sp>
          <p:nvSpPr>
            <p:cNvPr id="26" name="Freeform 26"/>
            <p:cNvSpPr/>
            <p:nvPr/>
          </p:nvSpPr>
          <p:spPr>
            <a:xfrm>
              <a:off x="0" y="0"/>
              <a:ext cx="118657" cy="566675"/>
            </a:xfrm>
            <a:custGeom>
              <a:avLst/>
              <a:gdLst/>
              <a:ahLst/>
              <a:cxnLst/>
              <a:rect l="l" t="t" r="r" b="b"/>
              <a:pathLst>
                <a:path w="118657" h="566675">
                  <a:moveTo>
                    <a:pt x="0" y="0"/>
                  </a:moveTo>
                  <a:lnTo>
                    <a:pt x="118657" y="0"/>
                  </a:lnTo>
                  <a:lnTo>
                    <a:pt x="118657" y="566675"/>
                  </a:lnTo>
                  <a:lnTo>
                    <a:pt x="0" y="566675"/>
                  </a:lnTo>
                  <a:close/>
                </a:path>
              </a:pathLst>
            </a:custGeom>
            <a:gradFill rotWithShape="1">
              <a:gsLst>
                <a:gs pos="0">
                  <a:srgbClr val="6E009B">
                    <a:alpha val="100000"/>
                  </a:srgbClr>
                </a:gs>
                <a:gs pos="100000">
                  <a:srgbClr val="EB00FF">
                    <a:alpha val="100000"/>
                  </a:srgbClr>
                </a:gs>
              </a:gsLst>
              <a:lin ang="2700000"/>
            </a:gradFill>
          </p:spPr>
        </p:sp>
        <p:sp>
          <p:nvSpPr>
            <p:cNvPr id="27" name="TextBox 27"/>
            <p:cNvSpPr txBox="1"/>
            <p:nvPr/>
          </p:nvSpPr>
          <p:spPr>
            <a:xfrm>
              <a:off x="0" y="-38100"/>
              <a:ext cx="118657" cy="604775"/>
            </a:xfrm>
            <a:prstGeom prst="rect">
              <a:avLst/>
            </a:prstGeom>
          </p:spPr>
          <p:txBody>
            <a:bodyPr lIns="50800" tIns="50800" rIns="50800" bIns="50800" rtlCol="0" anchor="ctr"/>
            <a:lstStyle/>
            <a:p>
              <a:pPr algn="ctr">
                <a:lnSpc>
                  <a:spcPts val="2660"/>
                </a:lnSpc>
              </a:pPr>
            </a:p>
          </p:txBody>
        </p:sp>
      </p:grpSp>
      <p:sp>
        <p:nvSpPr>
          <p:cNvPr id="28" name="TextBox 28"/>
          <p:cNvSpPr txBox="1"/>
          <p:nvPr/>
        </p:nvSpPr>
        <p:spPr>
          <a:xfrm>
            <a:off x="2106662" y="2092838"/>
            <a:ext cx="6125715" cy="1011314"/>
          </a:xfrm>
          <a:prstGeom prst="rect">
            <a:avLst/>
          </a:prstGeom>
        </p:spPr>
        <p:txBody>
          <a:bodyPr lIns="0" tIns="0" rIns="0" bIns="0" rtlCol="0" anchor="t">
            <a:spAutoFit/>
          </a:bodyPr>
          <a:lstStyle/>
          <a:p>
            <a:pPr algn="l">
              <a:lnSpc>
                <a:spcPts val="8160"/>
              </a:lnSpc>
              <a:spcBef>
                <a:spcPct val="0"/>
              </a:spcBef>
            </a:pPr>
            <a:r>
              <a:rPr lang="en-US" sz="5825">
                <a:solidFill>
                  <a:srgbClr val="FFFFFF"/>
                </a:solidFill>
                <a:latin typeface="Bicubik" panose="02000503020000020004"/>
              </a:rPr>
              <a:t>OUR MISSION</a:t>
            </a:r>
            <a:endParaRPr lang="en-US" sz="5825">
              <a:solidFill>
                <a:srgbClr val="FFFFFF"/>
              </a:solidFill>
              <a:latin typeface="Bicubik" panose="02000503020000020004"/>
            </a:endParaRPr>
          </a:p>
        </p:txBody>
      </p:sp>
      <p:sp>
        <p:nvSpPr>
          <p:cNvPr id="29" name="Freeform 29"/>
          <p:cNvSpPr/>
          <p:nvPr/>
        </p:nvSpPr>
        <p:spPr>
          <a:xfrm rot="-5400000">
            <a:off x="3221602" y="2246552"/>
            <a:ext cx="240808" cy="2470689"/>
          </a:xfrm>
          <a:custGeom>
            <a:avLst/>
            <a:gdLst/>
            <a:ahLst/>
            <a:cxnLst/>
            <a:rect l="l" t="t" r="r" b="b"/>
            <a:pathLst>
              <a:path w="240808" h="2470689">
                <a:moveTo>
                  <a:pt x="0" y="0"/>
                </a:moveTo>
                <a:lnTo>
                  <a:pt x="240808" y="0"/>
                </a:lnTo>
                <a:lnTo>
                  <a:pt x="240808" y="2470689"/>
                </a:lnTo>
                <a:lnTo>
                  <a:pt x="0" y="247068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30" name="Group 30"/>
          <p:cNvGrpSpPr/>
          <p:nvPr/>
        </p:nvGrpSpPr>
        <p:grpSpPr>
          <a:xfrm rot="0">
            <a:off x="2106662" y="4656098"/>
            <a:ext cx="807124" cy="807124"/>
            <a:chOff x="0" y="0"/>
            <a:chExt cx="812800" cy="812800"/>
          </a:xfrm>
        </p:grpSpPr>
        <p:sp>
          <p:nvSpPr>
            <p:cNvPr id="31" name="Freeform 31"/>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gradFill rotWithShape="1">
              <a:gsLst>
                <a:gs pos="0">
                  <a:srgbClr val="6E009B">
                    <a:alpha val="100000"/>
                  </a:srgbClr>
                </a:gs>
                <a:gs pos="100000">
                  <a:srgbClr val="EB00FF">
                    <a:alpha val="100000"/>
                  </a:srgbClr>
                </a:gs>
              </a:gsLst>
              <a:lin ang="2700000"/>
            </a:gradFill>
          </p:spPr>
        </p:sp>
        <p:sp>
          <p:nvSpPr>
            <p:cNvPr id="32" name="TextBox 32"/>
            <p:cNvSpPr txBox="1"/>
            <p:nvPr/>
          </p:nvSpPr>
          <p:spPr>
            <a:xfrm>
              <a:off x="0" y="-38100"/>
              <a:ext cx="812800" cy="850900"/>
            </a:xfrm>
            <a:prstGeom prst="rect">
              <a:avLst/>
            </a:prstGeom>
          </p:spPr>
          <p:txBody>
            <a:bodyPr lIns="50800" tIns="50800" rIns="50800" bIns="50800" rtlCol="0" anchor="ctr"/>
            <a:lstStyle/>
            <a:p>
              <a:pPr algn="ctr">
                <a:lnSpc>
                  <a:spcPts val="2660"/>
                </a:lnSpc>
              </a:pPr>
            </a:p>
          </p:txBody>
        </p:sp>
      </p:grpSp>
      <p:sp>
        <p:nvSpPr>
          <p:cNvPr id="33" name="TextBox 33"/>
          <p:cNvSpPr txBox="1"/>
          <p:nvPr/>
        </p:nvSpPr>
        <p:spPr>
          <a:xfrm>
            <a:off x="2234158" y="4854842"/>
            <a:ext cx="552131" cy="371537"/>
          </a:xfrm>
          <a:prstGeom prst="rect">
            <a:avLst/>
          </a:prstGeom>
        </p:spPr>
        <p:txBody>
          <a:bodyPr lIns="0" tIns="0" rIns="0" bIns="0" rtlCol="0" anchor="t">
            <a:spAutoFit/>
          </a:bodyPr>
          <a:lstStyle/>
          <a:p>
            <a:pPr algn="ctr">
              <a:lnSpc>
                <a:spcPts val="3095"/>
              </a:lnSpc>
              <a:spcBef>
                <a:spcPct val="0"/>
              </a:spcBef>
            </a:pPr>
            <a:r>
              <a:rPr lang="en-US" sz="2210">
                <a:solidFill>
                  <a:srgbClr val="FFFFFF"/>
                </a:solidFill>
                <a:latin typeface="Open Sans Bold"/>
              </a:rPr>
              <a:t>01</a:t>
            </a:r>
            <a:endParaRPr lang="en-US" sz="2210">
              <a:solidFill>
                <a:srgbClr val="FFFFFF"/>
              </a:solidFill>
              <a:latin typeface="Open Sans Bold"/>
            </a:endParaRPr>
          </a:p>
        </p:txBody>
      </p:sp>
      <p:sp>
        <p:nvSpPr>
          <p:cNvPr id="34" name="TextBox 34"/>
          <p:cNvSpPr txBox="1"/>
          <p:nvPr/>
        </p:nvSpPr>
        <p:spPr>
          <a:xfrm>
            <a:off x="3317510" y="4637048"/>
            <a:ext cx="4721874" cy="890270"/>
          </a:xfrm>
          <a:prstGeom prst="rect">
            <a:avLst/>
          </a:prstGeom>
        </p:spPr>
        <p:txBody>
          <a:bodyPr lIns="0" tIns="0" rIns="0" bIns="0" rtlCol="0" anchor="t">
            <a:spAutoFit/>
          </a:bodyPr>
          <a:lstStyle/>
          <a:p>
            <a:pPr marL="561340" marR="0" lvl="1" indent="-280670" algn="l" rtl="0">
              <a:lnSpc>
                <a:spcPct val="161000"/>
              </a:lnSpc>
              <a:spcBef>
                <a:spcPts val="0"/>
              </a:spcBef>
              <a:spcAft>
                <a:spcPts val="0"/>
              </a:spcAft>
              <a:buClr>
                <a:srgbClr val="000000"/>
              </a:buClr>
              <a:buSzPts val="2600"/>
              <a:buFont typeface="Arial" panose="020B0604020202020204"/>
              <a:buChar char="•"/>
            </a:pPr>
            <a:r>
              <a:rPr lang="en-US" sz="1200">
                <a:solidFill>
                  <a:schemeClr val="bg1"/>
                </a:solidFill>
                <a:latin typeface="Arial" panose="020B0604020202020204"/>
                <a:ea typeface="Arial" panose="020B0604020202020204"/>
                <a:cs typeface="Arial" panose="020B0604020202020204"/>
                <a:sym typeface="Arial" panose="020B0604020202020204"/>
              </a:rPr>
              <a:t>Real-Time Detection: </a:t>
            </a:r>
            <a:endParaRPr lang="en-US" sz="1200" b="0" i="0" u="none" strike="noStrike" cap="none">
              <a:solidFill>
                <a:schemeClr val="bg1"/>
              </a:solidFill>
              <a:latin typeface="Arial" panose="020B0604020202020204"/>
              <a:ea typeface="Arial" panose="020B0604020202020204"/>
              <a:cs typeface="Arial" panose="020B0604020202020204"/>
              <a:sym typeface="Arial" panose="020B0604020202020204"/>
            </a:endParaRPr>
          </a:p>
          <a:p>
            <a:pPr marL="0" marR="0" lvl="0" indent="0" algn="l" rtl="0">
              <a:lnSpc>
                <a:spcPct val="161000"/>
              </a:lnSpc>
              <a:spcBef>
                <a:spcPts val="0"/>
              </a:spcBef>
              <a:spcAft>
                <a:spcPts val="0"/>
              </a:spcAft>
              <a:buNone/>
            </a:pPr>
            <a:r>
              <a:rPr lang="en-US" sz="1200">
                <a:solidFill>
                  <a:schemeClr val="bg1"/>
                </a:solidFill>
                <a:latin typeface="Arial" panose="020B0604020202020204"/>
                <a:ea typeface="Arial" panose="020B0604020202020204"/>
                <a:cs typeface="Arial" panose="020B0604020202020204"/>
                <a:sym typeface="Arial" panose="020B0604020202020204"/>
              </a:rPr>
              <a:t>        Utilizes machine learning algorithms to identify suspicious activities instantly.</a:t>
            </a:r>
            <a:endParaRPr lang="en-US" sz="1200">
              <a:solidFill>
                <a:schemeClr val="bg1"/>
              </a:solidFill>
              <a:latin typeface="Arial" panose="020B0604020202020204"/>
              <a:ea typeface="Arial" panose="020B0604020202020204"/>
              <a:cs typeface="Arial" panose="020B0604020202020204"/>
              <a:sym typeface="Arial" panose="020B0604020202020204"/>
            </a:endParaRPr>
          </a:p>
        </p:txBody>
      </p:sp>
      <p:grpSp>
        <p:nvGrpSpPr>
          <p:cNvPr id="35" name="Group 35"/>
          <p:cNvGrpSpPr/>
          <p:nvPr/>
        </p:nvGrpSpPr>
        <p:grpSpPr>
          <a:xfrm rot="0">
            <a:off x="2106662" y="6844410"/>
            <a:ext cx="807124" cy="807124"/>
            <a:chOff x="0" y="0"/>
            <a:chExt cx="812800" cy="812800"/>
          </a:xfrm>
        </p:grpSpPr>
        <p:sp>
          <p:nvSpPr>
            <p:cNvPr id="36" name="Freeform 36"/>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gradFill rotWithShape="1">
              <a:gsLst>
                <a:gs pos="0">
                  <a:srgbClr val="6E009B">
                    <a:alpha val="100000"/>
                  </a:srgbClr>
                </a:gs>
                <a:gs pos="100000">
                  <a:srgbClr val="EB00FF">
                    <a:alpha val="100000"/>
                  </a:srgbClr>
                </a:gs>
              </a:gsLst>
              <a:lin ang="2700000"/>
            </a:gradFill>
          </p:spPr>
        </p:sp>
        <p:sp>
          <p:nvSpPr>
            <p:cNvPr id="37" name="TextBox 37"/>
            <p:cNvSpPr txBox="1"/>
            <p:nvPr/>
          </p:nvSpPr>
          <p:spPr>
            <a:xfrm>
              <a:off x="0" y="-38100"/>
              <a:ext cx="812800" cy="850900"/>
            </a:xfrm>
            <a:prstGeom prst="rect">
              <a:avLst/>
            </a:prstGeom>
          </p:spPr>
          <p:txBody>
            <a:bodyPr lIns="50800" tIns="50800" rIns="50800" bIns="50800" rtlCol="0" anchor="ctr"/>
            <a:lstStyle/>
            <a:p>
              <a:pPr algn="ctr">
                <a:lnSpc>
                  <a:spcPts val="2660"/>
                </a:lnSpc>
              </a:pPr>
            </a:p>
          </p:txBody>
        </p:sp>
      </p:grpSp>
      <p:sp>
        <p:nvSpPr>
          <p:cNvPr id="38" name="TextBox 38"/>
          <p:cNvSpPr txBox="1"/>
          <p:nvPr/>
        </p:nvSpPr>
        <p:spPr>
          <a:xfrm>
            <a:off x="2234158" y="7043154"/>
            <a:ext cx="552131" cy="371537"/>
          </a:xfrm>
          <a:prstGeom prst="rect">
            <a:avLst/>
          </a:prstGeom>
        </p:spPr>
        <p:txBody>
          <a:bodyPr lIns="0" tIns="0" rIns="0" bIns="0" rtlCol="0" anchor="t">
            <a:spAutoFit/>
          </a:bodyPr>
          <a:lstStyle/>
          <a:p>
            <a:pPr algn="ctr">
              <a:lnSpc>
                <a:spcPts val="3095"/>
              </a:lnSpc>
              <a:spcBef>
                <a:spcPct val="0"/>
              </a:spcBef>
            </a:pPr>
            <a:r>
              <a:rPr lang="en-US" sz="2210">
                <a:solidFill>
                  <a:srgbClr val="FFFFFF"/>
                </a:solidFill>
                <a:latin typeface="Open Sans Bold"/>
              </a:rPr>
              <a:t>02</a:t>
            </a:r>
            <a:endParaRPr lang="en-US" sz="2210">
              <a:solidFill>
                <a:srgbClr val="FFFFFF"/>
              </a:solidFill>
              <a:latin typeface="Open Sans Bold"/>
            </a:endParaRPr>
          </a:p>
        </p:txBody>
      </p:sp>
      <p:sp>
        <p:nvSpPr>
          <p:cNvPr id="39" name="TextBox 39"/>
          <p:cNvSpPr txBox="1"/>
          <p:nvPr/>
        </p:nvSpPr>
        <p:spPr>
          <a:xfrm>
            <a:off x="3317510" y="6825360"/>
            <a:ext cx="4721874" cy="593725"/>
          </a:xfrm>
          <a:prstGeom prst="rect">
            <a:avLst/>
          </a:prstGeom>
        </p:spPr>
        <p:txBody>
          <a:bodyPr lIns="0" tIns="0" rIns="0" bIns="0" rtlCol="0" anchor="t">
            <a:spAutoFit/>
          </a:bodyPr>
          <a:lstStyle/>
          <a:p>
            <a:pPr marL="561340" marR="0" lvl="1" indent="-280670" algn="l" rtl="0">
              <a:lnSpc>
                <a:spcPct val="161000"/>
              </a:lnSpc>
              <a:spcBef>
                <a:spcPts val="0"/>
              </a:spcBef>
              <a:spcAft>
                <a:spcPts val="0"/>
              </a:spcAft>
              <a:buClr>
                <a:srgbClr val="000000"/>
              </a:buClr>
              <a:buSzPts val="2600"/>
              <a:buFont typeface="Arial" panose="020B0604020202020204"/>
              <a:buChar char="•"/>
            </a:pPr>
            <a:r>
              <a:rPr lang="en-US" sz="1200">
                <a:solidFill>
                  <a:schemeClr val="bg1"/>
                </a:solidFill>
                <a:latin typeface="Arial" panose="020B0604020202020204"/>
                <a:ea typeface="Arial" panose="020B0604020202020204"/>
                <a:cs typeface="Arial" panose="020B0604020202020204"/>
                <a:sym typeface="Arial" panose="020B0604020202020204"/>
              </a:rPr>
              <a:t>User-Friendly Interface: </a:t>
            </a:r>
            <a:endParaRPr lang="en-US" sz="1200" b="0" i="0" u="none" strike="noStrike" cap="none">
              <a:solidFill>
                <a:schemeClr val="bg1"/>
              </a:solidFill>
              <a:latin typeface="Arial" panose="020B0604020202020204"/>
              <a:ea typeface="Arial" panose="020B0604020202020204"/>
              <a:cs typeface="Arial" panose="020B0604020202020204"/>
              <a:sym typeface="Arial" panose="020B0604020202020204"/>
            </a:endParaRPr>
          </a:p>
          <a:p>
            <a:pPr marL="0" marR="0" lvl="0" indent="0" algn="l" rtl="0">
              <a:lnSpc>
                <a:spcPct val="161000"/>
              </a:lnSpc>
              <a:spcBef>
                <a:spcPts val="0"/>
              </a:spcBef>
              <a:spcAft>
                <a:spcPts val="0"/>
              </a:spcAft>
              <a:buNone/>
            </a:pPr>
            <a:r>
              <a:rPr lang="en-US" sz="1200">
                <a:solidFill>
                  <a:schemeClr val="bg1"/>
                </a:solidFill>
                <a:latin typeface="Arial" panose="020B0604020202020204"/>
                <a:ea typeface="Arial" panose="020B0604020202020204"/>
                <a:cs typeface="Arial" panose="020B0604020202020204"/>
                <a:sym typeface="Arial" panose="020B0604020202020204"/>
              </a:rPr>
              <a:t>        Simple, intuitive design ensuring ease of use for all user levels.</a:t>
            </a:r>
            <a:endParaRPr lang="en-US" sz="1200">
              <a:solidFill>
                <a:schemeClr val="bg1"/>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t="-1703" b="-1703"/>
            </a:stretch>
          </a:blipFill>
        </p:spPr>
      </p:sp>
      <p:grpSp>
        <p:nvGrpSpPr>
          <p:cNvPr id="3" name="Group 3"/>
          <p:cNvGrpSpPr/>
          <p:nvPr/>
        </p:nvGrpSpPr>
        <p:grpSpPr>
          <a:xfrm rot="0">
            <a:off x="17293116" y="565634"/>
            <a:ext cx="397367" cy="28996"/>
            <a:chOff x="0" y="0"/>
            <a:chExt cx="128243" cy="9358"/>
          </a:xfrm>
        </p:grpSpPr>
        <p:sp>
          <p:nvSpPr>
            <p:cNvPr id="4" name="Freeform 4"/>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6E009B">
                    <a:alpha val="100000"/>
                  </a:srgbClr>
                </a:gs>
                <a:gs pos="100000">
                  <a:srgbClr val="EB00FF">
                    <a:alpha val="100000"/>
                  </a:srgbClr>
                </a:gs>
              </a:gsLst>
              <a:lin ang="0"/>
            </a:gradFill>
          </p:spPr>
        </p:sp>
        <p:sp>
          <p:nvSpPr>
            <p:cNvPr id="5" name="TextBox 5"/>
            <p:cNvSpPr txBox="1"/>
            <p:nvPr/>
          </p:nvSpPr>
          <p:spPr>
            <a:xfrm>
              <a:off x="0" y="-38100"/>
              <a:ext cx="128243" cy="47458"/>
            </a:xfrm>
            <a:prstGeom prst="rect">
              <a:avLst/>
            </a:prstGeom>
          </p:spPr>
          <p:txBody>
            <a:bodyPr lIns="50800" tIns="50800" rIns="50800" bIns="50800" rtlCol="0" anchor="ctr"/>
            <a:lstStyle/>
            <a:p>
              <a:pPr algn="ctr">
                <a:lnSpc>
                  <a:spcPts val="2660"/>
                </a:lnSpc>
                <a:spcBef>
                  <a:spcPct val="0"/>
                </a:spcBef>
              </a:pPr>
            </a:p>
          </p:txBody>
        </p:sp>
      </p:grpSp>
      <p:grpSp>
        <p:nvGrpSpPr>
          <p:cNvPr id="6" name="Group 6"/>
          <p:cNvGrpSpPr/>
          <p:nvPr/>
        </p:nvGrpSpPr>
        <p:grpSpPr>
          <a:xfrm rot="0">
            <a:off x="17293116" y="657737"/>
            <a:ext cx="397367" cy="28996"/>
            <a:chOff x="0" y="0"/>
            <a:chExt cx="128243" cy="9358"/>
          </a:xfrm>
        </p:grpSpPr>
        <p:sp>
          <p:nvSpPr>
            <p:cNvPr id="7" name="Freeform 7"/>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6E009B">
                    <a:alpha val="100000"/>
                  </a:srgbClr>
                </a:gs>
                <a:gs pos="100000">
                  <a:srgbClr val="EB00FF">
                    <a:alpha val="100000"/>
                  </a:srgbClr>
                </a:gs>
              </a:gsLst>
              <a:lin ang="0"/>
            </a:gradFill>
          </p:spPr>
        </p:sp>
        <p:sp>
          <p:nvSpPr>
            <p:cNvPr id="8" name="TextBox 8"/>
            <p:cNvSpPr txBox="1"/>
            <p:nvPr/>
          </p:nvSpPr>
          <p:spPr>
            <a:xfrm>
              <a:off x="0" y="-38100"/>
              <a:ext cx="128243" cy="47458"/>
            </a:xfrm>
            <a:prstGeom prst="rect">
              <a:avLst/>
            </a:prstGeom>
          </p:spPr>
          <p:txBody>
            <a:bodyPr lIns="50800" tIns="50800" rIns="50800" bIns="50800" rtlCol="0" anchor="ctr"/>
            <a:lstStyle/>
            <a:p>
              <a:pPr algn="ctr">
                <a:lnSpc>
                  <a:spcPts val="2660"/>
                </a:lnSpc>
                <a:spcBef>
                  <a:spcPct val="0"/>
                </a:spcBef>
              </a:pPr>
            </a:p>
          </p:txBody>
        </p:sp>
      </p:grpSp>
      <p:sp>
        <p:nvSpPr>
          <p:cNvPr id="9" name="Freeform 9"/>
          <p:cNvSpPr/>
          <p:nvPr/>
        </p:nvSpPr>
        <p:spPr>
          <a:xfrm>
            <a:off x="673429" y="479195"/>
            <a:ext cx="274427" cy="260019"/>
          </a:xfrm>
          <a:custGeom>
            <a:avLst/>
            <a:gdLst/>
            <a:ahLst/>
            <a:cxnLst/>
            <a:rect l="l" t="t" r="r" b="b"/>
            <a:pathLst>
              <a:path w="274427" h="260019">
                <a:moveTo>
                  <a:pt x="0" y="0"/>
                </a:moveTo>
                <a:lnTo>
                  <a:pt x="274427" y="0"/>
                </a:lnTo>
                <a:lnTo>
                  <a:pt x="274427" y="260019"/>
                </a:lnTo>
                <a:lnTo>
                  <a:pt x="0" y="26001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0" name="TextBox 10"/>
          <p:cNvSpPr txBox="1"/>
          <p:nvPr/>
        </p:nvSpPr>
        <p:spPr>
          <a:xfrm>
            <a:off x="1096258" y="498624"/>
            <a:ext cx="1385913" cy="240591"/>
          </a:xfrm>
          <a:prstGeom prst="rect">
            <a:avLst/>
          </a:prstGeom>
        </p:spPr>
        <p:txBody>
          <a:bodyPr lIns="0" tIns="0" rIns="0" bIns="0" rtlCol="0" anchor="t">
            <a:spAutoFit/>
          </a:bodyPr>
          <a:lstStyle/>
          <a:p>
            <a:pPr algn="l">
              <a:lnSpc>
                <a:spcPts val="1960"/>
              </a:lnSpc>
              <a:spcBef>
                <a:spcPct val="0"/>
              </a:spcBef>
            </a:pPr>
            <a:r>
              <a:rPr lang="en-US" sz="1400">
                <a:solidFill>
                  <a:srgbClr val="FFFFFF"/>
                </a:solidFill>
                <a:latin typeface="Bicubik" panose="02000503020000020004"/>
              </a:rPr>
              <a:t>BORCELLE</a:t>
            </a:r>
            <a:endParaRPr lang="en-US" sz="1400">
              <a:solidFill>
                <a:srgbClr val="FFFFFF"/>
              </a:solidFill>
              <a:latin typeface="Bicubik" panose="02000503020000020004"/>
            </a:endParaRPr>
          </a:p>
        </p:txBody>
      </p:sp>
      <p:sp>
        <p:nvSpPr>
          <p:cNvPr id="11" name="TextBox 11"/>
          <p:cNvSpPr txBox="1"/>
          <p:nvPr/>
        </p:nvSpPr>
        <p:spPr>
          <a:xfrm>
            <a:off x="15940842" y="517674"/>
            <a:ext cx="978460" cy="197971"/>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a:rPr>
              <a:t>Contact</a:t>
            </a:r>
            <a:endParaRPr lang="en-US" sz="1200">
              <a:solidFill>
                <a:srgbClr val="FFFFFF"/>
              </a:solidFill>
              <a:latin typeface="Open Sans"/>
            </a:endParaRPr>
          </a:p>
        </p:txBody>
      </p:sp>
      <p:sp>
        <p:nvSpPr>
          <p:cNvPr id="12" name="TextBox 12"/>
          <p:cNvSpPr txBox="1"/>
          <p:nvPr/>
        </p:nvSpPr>
        <p:spPr>
          <a:xfrm>
            <a:off x="14385046" y="517674"/>
            <a:ext cx="1060497" cy="197971"/>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a:rPr>
              <a:t>About Us</a:t>
            </a:r>
            <a:endParaRPr lang="en-US" sz="1200">
              <a:solidFill>
                <a:srgbClr val="FFFFFF"/>
              </a:solidFill>
              <a:latin typeface="Open Sans"/>
            </a:endParaRPr>
          </a:p>
        </p:txBody>
      </p:sp>
      <p:sp>
        <p:nvSpPr>
          <p:cNvPr id="13" name="TextBox 13"/>
          <p:cNvSpPr txBox="1"/>
          <p:nvPr/>
        </p:nvSpPr>
        <p:spPr>
          <a:xfrm>
            <a:off x="13154289" y="517674"/>
            <a:ext cx="735456" cy="197971"/>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a:rPr>
              <a:t>Photo</a:t>
            </a:r>
            <a:endParaRPr lang="en-US" sz="1200">
              <a:solidFill>
                <a:srgbClr val="FFFFFF"/>
              </a:solidFill>
              <a:latin typeface="Open Sans"/>
            </a:endParaRPr>
          </a:p>
        </p:txBody>
      </p:sp>
      <p:sp>
        <p:nvSpPr>
          <p:cNvPr id="14" name="TextBox 14"/>
          <p:cNvSpPr txBox="1"/>
          <p:nvPr/>
        </p:nvSpPr>
        <p:spPr>
          <a:xfrm>
            <a:off x="11898530" y="517674"/>
            <a:ext cx="809760" cy="197971"/>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a:rPr>
              <a:t>Home</a:t>
            </a:r>
            <a:endParaRPr lang="en-US" sz="1200">
              <a:solidFill>
                <a:srgbClr val="FFFFFF"/>
              </a:solidFill>
              <a:latin typeface="Open Sans"/>
            </a:endParaRPr>
          </a:p>
        </p:txBody>
      </p:sp>
      <p:grpSp>
        <p:nvGrpSpPr>
          <p:cNvPr id="15" name="Group 15"/>
          <p:cNvGrpSpPr/>
          <p:nvPr/>
        </p:nvGrpSpPr>
        <p:grpSpPr>
          <a:xfrm rot="0">
            <a:off x="18144623" y="8078534"/>
            <a:ext cx="143377" cy="1179766"/>
            <a:chOff x="0" y="0"/>
            <a:chExt cx="46272" cy="380749"/>
          </a:xfrm>
        </p:grpSpPr>
        <p:sp>
          <p:nvSpPr>
            <p:cNvPr id="16" name="Freeform 16"/>
            <p:cNvSpPr/>
            <p:nvPr/>
          </p:nvSpPr>
          <p:spPr>
            <a:xfrm>
              <a:off x="0" y="0"/>
              <a:ext cx="46272" cy="380749"/>
            </a:xfrm>
            <a:custGeom>
              <a:avLst/>
              <a:gdLst/>
              <a:ahLst/>
              <a:cxnLst/>
              <a:rect l="l" t="t" r="r" b="b"/>
              <a:pathLst>
                <a:path w="46272" h="380749">
                  <a:moveTo>
                    <a:pt x="0" y="0"/>
                  </a:moveTo>
                  <a:lnTo>
                    <a:pt x="46272" y="0"/>
                  </a:lnTo>
                  <a:lnTo>
                    <a:pt x="46272" y="380749"/>
                  </a:lnTo>
                  <a:lnTo>
                    <a:pt x="0" y="380749"/>
                  </a:lnTo>
                  <a:close/>
                </a:path>
              </a:pathLst>
            </a:custGeom>
            <a:gradFill rotWithShape="1">
              <a:gsLst>
                <a:gs pos="0">
                  <a:srgbClr val="6E009B">
                    <a:alpha val="100000"/>
                  </a:srgbClr>
                </a:gs>
                <a:gs pos="100000">
                  <a:srgbClr val="EB00FF">
                    <a:alpha val="100000"/>
                  </a:srgbClr>
                </a:gs>
              </a:gsLst>
              <a:lin ang="2700000"/>
            </a:gradFill>
          </p:spPr>
        </p:sp>
        <p:sp>
          <p:nvSpPr>
            <p:cNvPr id="17" name="TextBox 17"/>
            <p:cNvSpPr txBox="1"/>
            <p:nvPr/>
          </p:nvSpPr>
          <p:spPr>
            <a:xfrm>
              <a:off x="0" y="-38100"/>
              <a:ext cx="46272" cy="418849"/>
            </a:xfrm>
            <a:prstGeom prst="rect">
              <a:avLst/>
            </a:prstGeom>
          </p:spPr>
          <p:txBody>
            <a:bodyPr lIns="50800" tIns="50800" rIns="50800" bIns="50800" rtlCol="0" anchor="ctr"/>
            <a:lstStyle/>
            <a:p>
              <a:pPr algn="ctr">
                <a:lnSpc>
                  <a:spcPts val="2660"/>
                </a:lnSpc>
                <a:spcBef>
                  <a:spcPct val="0"/>
                </a:spcBef>
              </a:pPr>
            </a:p>
          </p:txBody>
        </p:sp>
      </p:grpSp>
      <p:grpSp>
        <p:nvGrpSpPr>
          <p:cNvPr id="18" name="Group 18"/>
          <p:cNvGrpSpPr/>
          <p:nvPr/>
        </p:nvGrpSpPr>
        <p:grpSpPr>
          <a:xfrm rot="0">
            <a:off x="1383028" y="1761366"/>
            <a:ext cx="6585871" cy="6585871"/>
            <a:chOff x="0" y="0"/>
            <a:chExt cx="8781161" cy="8781161"/>
          </a:xfrm>
        </p:grpSpPr>
        <p:pic>
          <p:nvPicPr>
            <p:cNvPr id="19" name="Picture 19"/>
            <p:cNvPicPr>
              <a:picLocks noChangeAspect="1"/>
            </p:cNvPicPr>
            <p:nvPr/>
          </p:nvPicPr>
          <p:blipFill>
            <a:blip r:embed="rId4"/>
            <a:srcRect l="19030" t="17024" r="25686"/>
            <a:stretch>
              <a:fillRect/>
            </a:stretch>
          </p:blipFill>
          <p:spPr>
            <a:xfrm>
              <a:off x="0" y="0"/>
              <a:ext cx="8781161" cy="8781161"/>
            </a:xfrm>
            <a:prstGeom prst="rect">
              <a:avLst/>
            </a:prstGeom>
          </p:spPr>
        </p:pic>
      </p:grpSp>
      <p:grpSp>
        <p:nvGrpSpPr>
          <p:cNvPr id="20" name="Group 20"/>
          <p:cNvGrpSpPr/>
          <p:nvPr/>
        </p:nvGrpSpPr>
        <p:grpSpPr>
          <a:xfrm rot="0">
            <a:off x="0" y="1761366"/>
            <a:ext cx="1053872" cy="6585871"/>
            <a:chOff x="0" y="0"/>
            <a:chExt cx="150802" cy="942391"/>
          </a:xfrm>
        </p:grpSpPr>
        <p:sp>
          <p:nvSpPr>
            <p:cNvPr id="21" name="Freeform 21"/>
            <p:cNvSpPr/>
            <p:nvPr/>
          </p:nvSpPr>
          <p:spPr>
            <a:xfrm>
              <a:off x="0" y="0"/>
              <a:ext cx="150802" cy="942391"/>
            </a:xfrm>
            <a:custGeom>
              <a:avLst/>
              <a:gdLst/>
              <a:ahLst/>
              <a:cxnLst/>
              <a:rect l="l" t="t" r="r" b="b"/>
              <a:pathLst>
                <a:path w="150802" h="942391">
                  <a:moveTo>
                    <a:pt x="0" y="0"/>
                  </a:moveTo>
                  <a:lnTo>
                    <a:pt x="150802" y="0"/>
                  </a:lnTo>
                  <a:lnTo>
                    <a:pt x="150802" y="942391"/>
                  </a:lnTo>
                  <a:lnTo>
                    <a:pt x="0" y="942391"/>
                  </a:lnTo>
                  <a:close/>
                </a:path>
              </a:pathLst>
            </a:custGeom>
            <a:gradFill rotWithShape="1">
              <a:gsLst>
                <a:gs pos="0">
                  <a:srgbClr val="6E009B">
                    <a:alpha val="100000"/>
                  </a:srgbClr>
                </a:gs>
                <a:gs pos="100000">
                  <a:srgbClr val="EB00FF">
                    <a:alpha val="100000"/>
                  </a:srgbClr>
                </a:gs>
              </a:gsLst>
              <a:lin ang="2700000"/>
            </a:gradFill>
          </p:spPr>
        </p:sp>
        <p:sp>
          <p:nvSpPr>
            <p:cNvPr id="22" name="TextBox 22"/>
            <p:cNvSpPr txBox="1"/>
            <p:nvPr/>
          </p:nvSpPr>
          <p:spPr>
            <a:xfrm>
              <a:off x="0" y="-38100"/>
              <a:ext cx="150802" cy="980491"/>
            </a:xfrm>
            <a:prstGeom prst="rect">
              <a:avLst/>
            </a:prstGeom>
          </p:spPr>
          <p:txBody>
            <a:bodyPr lIns="50800" tIns="50800" rIns="50800" bIns="50800" rtlCol="0" anchor="ctr"/>
            <a:lstStyle/>
            <a:p>
              <a:pPr algn="ctr">
                <a:lnSpc>
                  <a:spcPts val="2660"/>
                </a:lnSpc>
              </a:pPr>
            </a:p>
          </p:txBody>
        </p:sp>
      </p:grpSp>
      <p:grpSp>
        <p:nvGrpSpPr>
          <p:cNvPr id="23" name="Group 23"/>
          <p:cNvGrpSpPr/>
          <p:nvPr/>
        </p:nvGrpSpPr>
        <p:grpSpPr>
          <a:xfrm rot="0">
            <a:off x="8302274" y="5924423"/>
            <a:ext cx="8957026" cy="4362577"/>
            <a:chOff x="0" y="0"/>
            <a:chExt cx="11942701" cy="5816769"/>
          </a:xfrm>
        </p:grpSpPr>
        <p:pic>
          <p:nvPicPr>
            <p:cNvPr id="24" name="Picture 24"/>
            <p:cNvPicPr>
              <a:picLocks noChangeAspect="1"/>
            </p:cNvPicPr>
            <p:nvPr/>
          </p:nvPicPr>
          <p:blipFill>
            <a:blip r:embed="rId5"/>
            <a:srcRect t="10908" b="2503"/>
            <a:stretch>
              <a:fillRect/>
            </a:stretch>
          </p:blipFill>
          <p:spPr>
            <a:xfrm>
              <a:off x="0" y="0"/>
              <a:ext cx="11942701" cy="5816769"/>
            </a:xfrm>
            <a:prstGeom prst="rect">
              <a:avLst/>
            </a:prstGeom>
          </p:spPr>
        </p:pic>
      </p:grpSp>
      <p:sp>
        <p:nvSpPr>
          <p:cNvPr id="25" name="TextBox 25"/>
          <p:cNvSpPr txBox="1"/>
          <p:nvPr/>
        </p:nvSpPr>
        <p:spPr>
          <a:xfrm>
            <a:off x="8822055" y="1637665"/>
            <a:ext cx="6652260" cy="1470660"/>
          </a:xfrm>
          <a:prstGeom prst="rect">
            <a:avLst/>
          </a:prstGeom>
        </p:spPr>
        <p:txBody>
          <a:bodyPr wrap="square" lIns="0" tIns="0" rIns="0" bIns="0" rtlCol="0" anchor="t">
            <a:spAutoFit/>
          </a:bodyPr>
          <a:lstStyle/>
          <a:p>
            <a:pPr marL="0" marR="0" lvl="0" indent="0" algn="ctr" rtl="0">
              <a:lnSpc>
                <a:spcPct val="82000"/>
              </a:lnSpc>
              <a:spcBef>
                <a:spcPts val="0"/>
              </a:spcBef>
              <a:spcAft>
                <a:spcPts val="0"/>
              </a:spcAft>
              <a:buNone/>
            </a:pPr>
            <a:r>
              <a:rPr lang="en-US" sz="5825">
                <a:solidFill>
                  <a:srgbClr val="9719B7"/>
                </a:solidFill>
                <a:latin typeface="Arial" panose="020B0604020202020204"/>
                <a:ea typeface="Arial" panose="020B0604020202020204"/>
                <a:cs typeface="Arial" panose="020B0604020202020204"/>
                <a:sym typeface="Arial" panose="020B0604020202020204"/>
              </a:rPr>
              <a:t>THE WOW IN THE SOLUTION</a:t>
            </a:r>
            <a:endParaRPr lang="en-US" sz="5825">
              <a:solidFill>
                <a:srgbClr val="9719B7"/>
              </a:solidFill>
              <a:latin typeface="Arial" panose="020B0604020202020204"/>
              <a:ea typeface="Arial" panose="020B0604020202020204"/>
              <a:cs typeface="Arial" panose="020B0604020202020204"/>
              <a:sym typeface="Arial" panose="020B0604020202020204"/>
            </a:endParaRPr>
          </a:p>
        </p:txBody>
      </p:sp>
      <p:sp>
        <p:nvSpPr>
          <p:cNvPr id="26" name="Freeform 26"/>
          <p:cNvSpPr/>
          <p:nvPr/>
        </p:nvSpPr>
        <p:spPr>
          <a:xfrm rot="-5400000">
            <a:off x="10463518" y="1791255"/>
            <a:ext cx="240808" cy="2470689"/>
          </a:xfrm>
          <a:custGeom>
            <a:avLst/>
            <a:gdLst/>
            <a:ahLst/>
            <a:cxnLst/>
            <a:rect l="l" t="t" r="r" b="b"/>
            <a:pathLst>
              <a:path w="240808" h="2470689">
                <a:moveTo>
                  <a:pt x="0" y="0"/>
                </a:moveTo>
                <a:lnTo>
                  <a:pt x="240808" y="0"/>
                </a:lnTo>
                <a:lnTo>
                  <a:pt x="240808" y="2470689"/>
                </a:lnTo>
                <a:lnTo>
                  <a:pt x="0" y="247068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7" name="TextBox 27"/>
          <p:cNvSpPr txBox="1"/>
          <p:nvPr/>
        </p:nvSpPr>
        <p:spPr>
          <a:xfrm>
            <a:off x="9348578" y="3903700"/>
            <a:ext cx="6592265" cy="861695"/>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Arial" panose="020B0604020202020204"/>
                <a:ea typeface="Arial" panose="020B0604020202020204"/>
                <a:cs typeface="Arial" panose="020B0604020202020204"/>
                <a:sym typeface="Arial" panose="020B0604020202020204"/>
              </a:rPr>
              <a:t>Our solution's wow factor is the proactive implementation of robust detection and mitigation measures, which ensures the safeguarding of sensitive data and significantly reduces the risk of unauthorized access to critical information. This approach elevates cybersecurity resilience, providing a substantial boost in overall data security.</a:t>
            </a:r>
            <a:endParaRPr lang="en-US" sz="1200">
              <a:solidFill>
                <a:srgbClr val="FFFFFF"/>
              </a:solidFill>
              <a:latin typeface="Open Sans"/>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Freeform 2"/>
          <p:cNvSpPr/>
          <p:nvPr>
            <p:custDataLst>
              <p:tags r:id="rId1"/>
            </p:custDataLst>
          </p:nvPr>
        </p:nvSpPr>
        <p:spPr>
          <a:xfrm>
            <a:off x="0" y="-19050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703" b="-1703"/>
            </a:stretch>
          </a:blipFill>
        </p:spPr>
        <p:txBody>
          <a:bodyPr/>
          <a:p>
            <a:pPr marL="0" marR="0" lvl="0" indent="0" algn="ctr" rtl="0">
              <a:lnSpc>
                <a:spcPct val="82000"/>
              </a:lnSpc>
              <a:spcBef>
                <a:spcPts val="0"/>
              </a:spcBef>
              <a:spcAft>
                <a:spcPts val="0"/>
              </a:spcAft>
              <a:buNone/>
            </a:pPr>
            <a:endParaRPr lang="en-US">
              <a:solidFill>
                <a:srgbClr val="9719B7"/>
              </a:solidFill>
              <a:latin typeface="Arial" panose="020B0604020202020204"/>
              <a:ea typeface="Arial" panose="020B0604020202020204"/>
              <a:cs typeface="Arial" panose="020B0604020202020204"/>
              <a:sym typeface="Arial" panose="020B0604020202020204"/>
            </a:endParaRPr>
          </a:p>
          <a:p>
            <a:pPr marL="0" marR="0" lvl="0" indent="0" algn="ctr" rtl="0">
              <a:lnSpc>
                <a:spcPct val="82000"/>
              </a:lnSpc>
              <a:spcBef>
                <a:spcPts val="0"/>
              </a:spcBef>
              <a:spcAft>
                <a:spcPts val="0"/>
              </a:spcAft>
              <a:buNone/>
            </a:pPr>
            <a:endParaRPr lang="en-US">
              <a:solidFill>
                <a:srgbClr val="9719B7"/>
              </a:solidFill>
              <a:latin typeface="Arial" panose="020B0604020202020204"/>
              <a:ea typeface="Arial" panose="020B0604020202020204"/>
              <a:cs typeface="Arial" panose="020B0604020202020204"/>
              <a:sym typeface="Arial" panose="020B0604020202020204"/>
            </a:endParaRPr>
          </a:p>
          <a:p>
            <a:pPr marL="0" marR="0" lvl="0" indent="0" algn="ctr" rtl="0">
              <a:lnSpc>
                <a:spcPct val="82000"/>
              </a:lnSpc>
              <a:spcBef>
                <a:spcPts val="0"/>
              </a:spcBef>
              <a:spcAft>
                <a:spcPts val="0"/>
              </a:spcAft>
              <a:buNone/>
            </a:pPr>
            <a:endParaRPr lang="en-US">
              <a:solidFill>
                <a:srgbClr val="9719B7"/>
              </a:solidFill>
              <a:latin typeface="Arial" panose="020B0604020202020204"/>
              <a:ea typeface="Arial" panose="020B0604020202020204"/>
              <a:cs typeface="Arial" panose="020B0604020202020204"/>
              <a:sym typeface="Arial" panose="020B0604020202020204"/>
            </a:endParaRPr>
          </a:p>
          <a:p>
            <a:pPr marL="0" marR="0" lvl="0" indent="0" algn="ctr" rtl="0">
              <a:lnSpc>
                <a:spcPct val="82000"/>
              </a:lnSpc>
              <a:spcBef>
                <a:spcPts val="0"/>
              </a:spcBef>
              <a:spcAft>
                <a:spcPts val="0"/>
              </a:spcAft>
              <a:buNone/>
            </a:pPr>
            <a:endParaRPr lang="en-US">
              <a:solidFill>
                <a:srgbClr val="9719B7"/>
              </a:solidFill>
              <a:latin typeface="Arial" panose="020B0604020202020204"/>
              <a:ea typeface="Arial" panose="020B0604020202020204"/>
              <a:cs typeface="Arial" panose="020B0604020202020204"/>
              <a:sym typeface="Arial" panose="020B0604020202020204"/>
            </a:endParaRPr>
          </a:p>
          <a:p>
            <a:pPr marL="0" marR="0" lvl="0" indent="0" algn="ctr" rtl="0">
              <a:lnSpc>
                <a:spcPct val="82000"/>
              </a:lnSpc>
              <a:spcBef>
                <a:spcPts val="0"/>
              </a:spcBef>
              <a:spcAft>
                <a:spcPts val="0"/>
              </a:spcAft>
              <a:buNone/>
            </a:pPr>
            <a:endParaRPr lang="en-US">
              <a:solidFill>
                <a:srgbClr val="9719B7"/>
              </a:solidFill>
              <a:latin typeface="Arial" panose="020B0604020202020204"/>
              <a:ea typeface="Arial" panose="020B0604020202020204"/>
              <a:cs typeface="Arial" panose="020B0604020202020204"/>
              <a:sym typeface="Arial" panose="020B0604020202020204"/>
            </a:endParaRPr>
          </a:p>
          <a:p>
            <a:pPr marL="0" marR="0" lvl="0" indent="0" algn="ctr" rtl="0">
              <a:lnSpc>
                <a:spcPct val="82000"/>
              </a:lnSpc>
              <a:spcBef>
                <a:spcPts val="0"/>
              </a:spcBef>
              <a:spcAft>
                <a:spcPts val="0"/>
              </a:spcAft>
              <a:buNone/>
            </a:pPr>
            <a:endParaRPr lang="en-US">
              <a:solidFill>
                <a:srgbClr val="9719B7"/>
              </a:solidFill>
              <a:latin typeface="Arial" panose="020B0604020202020204"/>
              <a:ea typeface="Arial" panose="020B0604020202020204"/>
              <a:cs typeface="Arial" panose="020B0604020202020204"/>
              <a:sym typeface="Arial" panose="020B0604020202020204"/>
            </a:endParaRPr>
          </a:p>
          <a:p>
            <a:pPr marL="0" marR="0" lvl="0" indent="0" algn="ctr" rtl="0">
              <a:lnSpc>
                <a:spcPct val="82000"/>
              </a:lnSpc>
              <a:spcBef>
                <a:spcPts val="0"/>
              </a:spcBef>
              <a:spcAft>
                <a:spcPts val="0"/>
              </a:spcAft>
              <a:buNone/>
            </a:pPr>
            <a:endParaRPr lang="en-US">
              <a:solidFill>
                <a:srgbClr val="9719B7"/>
              </a:solidFill>
              <a:latin typeface="Arial" panose="020B0604020202020204"/>
              <a:ea typeface="Arial" panose="020B0604020202020204"/>
              <a:cs typeface="Arial" panose="020B0604020202020204"/>
              <a:sym typeface="Arial" panose="020B0604020202020204"/>
            </a:endParaRPr>
          </a:p>
          <a:p>
            <a:pPr marL="0" marR="0" lvl="0" indent="0" algn="ctr" rtl="0">
              <a:lnSpc>
                <a:spcPct val="82000"/>
              </a:lnSpc>
              <a:spcBef>
                <a:spcPts val="0"/>
              </a:spcBef>
              <a:spcAft>
                <a:spcPts val="0"/>
              </a:spcAft>
              <a:buNone/>
            </a:pPr>
            <a:endParaRPr lang="en-US">
              <a:solidFill>
                <a:srgbClr val="9719B7"/>
              </a:solidFill>
              <a:latin typeface="Arial" panose="020B0604020202020204"/>
              <a:ea typeface="Arial" panose="020B0604020202020204"/>
              <a:cs typeface="Arial" panose="020B0604020202020204"/>
              <a:sym typeface="Arial" panose="020B0604020202020204"/>
            </a:endParaRPr>
          </a:p>
          <a:p>
            <a:pPr marL="0" marR="0" lvl="0" indent="0" algn="ctr" rtl="0">
              <a:lnSpc>
                <a:spcPct val="82000"/>
              </a:lnSpc>
              <a:spcBef>
                <a:spcPts val="0"/>
              </a:spcBef>
              <a:spcAft>
                <a:spcPts val="0"/>
              </a:spcAft>
              <a:buNone/>
            </a:pPr>
            <a:r>
              <a:rPr lang="en-US" sz="2800">
                <a:solidFill>
                  <a:srgbClr val="9719B7"/>
                </a:solidFill>
              </a:rPr>
              <a:t>MODELLING</a:t>
            </a:r>
            <a:endParaRPr lang="en-US" sz="2800">
              <a:solidFill>
                <a:srgbClr val="9719B7"/>
              </a:solidFill>
            </a:endParaRPr>
          </a:p>
        </p:txBody>
      </p:sp>
      <p:sp>
        <p:nvSpPr>
          <p:cNvPr id="198" name="Google Shape;198;p23"/>
          <p:cNvSpPr/>
          <p:nvPr>
            <p:custDataLst>
              <p:tags r:id="rId3"/>
            </p:custDataLst>
          </p:nvPr>
        </p:nvSpPr>
        <p:spPr>
          <a:xfrm>
            <a:off x="2895600" y="2798445"/>
            <a:ext cx="13049250" cy="6370955"/>
          </a:xfrm>
          <a:custGeom>
            <a:avLst/>
            <a:gdLst/>
            <a:ahLst/>
            <a:cxnLst/>
            <a:rect l="l" t="t" r="r" b="b"/>
            <a:pathLst>
              <a:path w="13049524" h="7226462" extrusionOk="0">
                <a:moveTo>
                  <a:pt x="0" y="0"/>
                </a:moveTo>
                <a:lnTo>
                  <a:pt x="13049524" y="0"/>
                </a:lnTo>
                <a:lnTo>
                  <a:pt x="13049524" y="7226462"/>
                </a:lnTo>
                <a:lnTo>
                  <a:pt x="0" y="7226462"/>
                </a:lnTo>
                <a:lnTo>
                  <a:pt x="0" y="0"/>
                </a:lnTo>
                <a:close/>
              </a:path>
            </a:pathLst>
          </a:custGeom>
          <a:blipFill rotWithShape="1">
            <a:blip r:embed="rId4"/>
            <a:stretch>
              <a:fillRect/>
            </a:stretch>
          </a:blipFill>
          <a:ln>
            <a:noFill/>
          </a:ln>
        </p:spPr>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28600" y="11430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t="-1703" b="-1703"/>
            </a:stretch>
          </a:blipFill>
        </p:spPr>
        <p:txBody>
          <a:bodyPr/>
          <a:p>
            <a:pPr algn="l">
              <a:lnSpc>
                <a:spcPts val="1960"/>
              </a:lnSpc>
              <a:spcBef>
                <a:spcPct val="0"/>
              </a:spcBef>
            </a:pPr>
            <a:endParaRPr lang="en-US">
              <a:solidFill>
                <a:srgbClr val="9719B7"/>
              </a:solidFill>
            </a:endParaRPr>
          </a:p>
        </p:txBody>
      </p:sp>
      <p:grpSp>
        <p:nvGrpSpPr>
          <p:cNvPr id="3" name="Group 3"/>
          <p:cNvGrpSpPr/>
          <p:nvPr/>
        </p:nvGrpSpPr>
        <p:grpSpPr>
          <a:xfrm rot="0">
            <a:off x="17293116" y="565634"/>
            <a:ext cx="397367" cy="28996"/>
            <a:chOff x="0" y="0"/>
            <a:chExt cx="128243" cy="9358"/>
          </a:xfrm>
        </p:grpSpPr>
        <p:sp>
          <p:nvSpPr>
            <p:cNvPr id="4" name="Freeform 4"/>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6E009B">
                    <a:alpha val="100000"/>
                  </a:srgbClr>
                </a:gs>
                <a:gs pos="100000">
                  <a:srgbClr val="EB00FF">
                    <a:alpha val="100000"/>
                  </a:srgbClr>
                </a:gs>
              </a:gsLst>
              <a:lin ang="0"/>
            </a:gradFill>
          </p:spPr>
        </p:sp>
        <p:sp>
          <p:nvSpPr>
            <p:cNvPr id="5" name="TextBox 5"/>
            <p:cNvSpPr txBox="1"/>
            <p:nvPr/>
          </p:nvSpPr>
          <p:spPr>
            <a:xfrm>
              <a:off x="0" y="-38100"/>
              <a:ext cx="128243" cy="47458"/>
            </a:xfrm>
            <a:prstGeom prst="rect">
              <a:avLst/>
            </a:prstGeom>
          </p:spPr>
          <p:txBody>
            <a:bodyPr lIns="50800" tIns="50800" rIns="50800" bIns="50800" rtlCol="0" anchor="ctr"/>
            <a:lstStyle/>
            <a:p>
              <a:pPr algn="ctr">
                <a:lnSpc>
                  <a:spcPts val="2660"/>
                </a:lnSpc>
                <a:spcBef>
                  <a:spcPct val="0"/>
                </a:spcBef>
              </a:pPr>
            </a:p>
          </p:txBody>
        </p:sp>
      </p:grpSp>
      <p:grpSp>
        <p:nvGrpSpPr>
          <p:cNvPr id="6" name="Group 6"/>
          <p:cNvGrpSpPr/>
          <p:nvPr/>
        </p:nvGrpSpPr>
        <p:grpSpPr>
          <a:xfrm rot="0">
            <a:off x="17293116" y="657737"/>
            <a:ext cx="397367" cy="28996"/>
            <a:chOff x="0" y="0"/>
            <a:chExt cx="128243" cy="9358"/>
          </a:xfrm>
        </p:grpSpPr>
        <p:sp>
          <p:nvSpPr>
            <p:cNvPr id="7" name="Freeform 7"/>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6E009B">
                    <a:alpha val="100000"/>
                  </a:srgbClr>
                </a:gs>
                <a:gs pos="100000">
                  <a:srgbClr val="EB00FF">
                    <a:alpha val="100000"/>
                  </a:srgbClr>
                </a:gs>
              </a:gsLst>
              <a:lin ang="0"/>
            </a:gradFill>
          </p:spPr>
        </p:sp>
        <p:sp>
          <p:nvSpPr>
            <p:cNvPr id="8" name="TextBox 8"/>
            <p:cNvSpPr txBox="1"/>
            <p:nvPr/>
          </p:nvSpPr>
          <p:spPr>
            <a:xfrm>
              <a:off x="0" y="-38100"/>
              <a:ext cx="128243" cy="47458"/>
            </a:xfrm>
            <a:prstGeom prst="rect">
              <a:avLst/>
            </a:prstGeom>
          </p:spPr>
          <p:txBody>
            <a:bodyPr lIns="50800" tIns="50800" rIns="50800" bIns="50800" rtlCol="0" anchor="ctr"/>
            <a:lstStyle/>
            <a:p>
              <a:pPr algn="ctr">
                <a:lnSpc>
                  <a:spcPts val="2660"/>
                </a:lnSpc>
                <a:spcBef>
                  <a:spcPct val="0"/>
                </a:spcBef>
              </a:pPr>
            </a:p>
          </p:txBody>
        </p:sp>
      </p:grpSp>
      <p:sp>
        <p:nvSpPr>
          <p:cNvPr id="9" name="Freeform 9"/>
          <p:cNvSpPr/>
          <p:nvPr/>
        </p:nvSpPr>
        <p:spPr>
          <a:xfrm>
            <a:off x="673429" y="479195"/>
            <a:ext cx="274427" cy="260019"/>
          </a:xfrm>
          <a:custGeom>
            <a:avLst/>
            <a:gdLst/>
            <a:ahLst/>
            <a:cxnLst/>
            <a:rect l="l" t="t" r="r" b="b"/>
            <a:pathLst>
              <a:path w="274427" h="260019">
                <a:moveTo>
                  <a:pt x="0" y="0"/>
                </a:moveTo>
                <a:lnTo>
                  <a:pt x="274427" y="0"/>
                </a:lnTo>
                <a:lnTo>
                  <a:pt x="274427" y="260019"/>
                </a:lnTo>
                <a:lnTo>
                  <a:pt x="0" y="26001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1" name="TextBox 11"/>
          <p:cNvSpPr txBox="1"/>
          <p:nvPr/>
        </p:nvSpPr>
        <p:spPr>
          <a:xfrm>
            <a:off x="15940842" y="517674"/>
            <a:ext cx="978460" cy="197971"/>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a:rPr>
              <a:t>Contact</a:t>
            </a:r>
            <a:endParaRPr lang="en-US" sz="1200">
              <a:solidFill>
                <a:srgbClr val="FFFFFF"/>
              </a:solidFill>
              <a:latin typeface="Open Sans"/>
            </a:endParaRPr>
          </a:p>
        </p:txBody>
      </p:sp>
      <p:sp>
        <p:nvSpPr>
          <p:cNvPr id="12" name="TextBox 12"/>
          <p:cNvSpPr txBox="1"/>
          <p:nvPr/>
        </p:nvSpPr>
        <p:spPr>
          <a:xfrm>
            <a:off x="14385046" y="517674"/>
            <a:ext cx="1060497" cy="197971"/>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a:rPr>
              <a:t>About Us</a:t>
            </a:r>
            <a:endParaRPr lang="en-US" sz="1200">
              <a:solidFill>
                <a:srgbClr val="FFFFFF"/>
              </a:solidFill>
              <a:latin typeface="Open Sans"/>
            </a:endParaRPr>
          </a:p>
        </p:txBody>
      </p:sp>
      <p:sp>
        <p:nvSpPr>
          <p:cNvPr id="13" name="TextBox 13"/>
          <p:cNvSpPr txBox="1"/>
          <p:nvPr/>
        </p:nvSpPr>
        <p:spPr>
          <a:xfrm>
            <a:off x="13154289" y="517674"/>
            <a:ext cx="735456" cy="197971"/>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a:rPr>
              <a:t>Photo</a:t>
            </a:r>
            <a:endParaRPr lang="en-US" sz="1200">
              <a:solidFill>
                <a:srgbClr val="FFFFFF"/>
              </a:solidFill>
              <a:latin typeface="Open Sans"/>
            </a:endParaRPr>
          </a:p>
        </p:txBody>
      </p:sp>
      <p:sp>
        <p:nvSpPr>
          <p:cNvPr id="14" name="TextBox 14"/>
          <p:cNvSpPr txBox="1"/>
          <p:nvPr/>
        </p:nvSpPr>
        <p:spPr>
          <a:xfrm>
            <a:off x="11898530" y="517674"/>
            <a:ext cx="809760" cy="197971"/>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a:rPr>
              <a:t>Home</a:t>
            </a:r>
            <a:endParaRPr lang="en-US" sz="1200">
              <a:solidFill>
                <a:srgbClr val="FFFFFF"/>
              </a:solidFill>
              <a:latin typeface="Open Sans"/>
            </a:endParaRPr>
          </a:p>
        </p:txBody>
      </p:sp>
      <p:grpSp>
        <p:nvGrpSpPr>
          <p:cNvPr id="15" name="Group 15"/>
          <p:cNvGrpSpPr/>
          <p:nvPr/>
        </p:nvGrpSpPr>
        <p:grpSpPr>
          <a:xfrm rot="0">
            <a:off x="18144623" y="8078534"/>
            <a:ext cx="143377" cy="1179766"/>
            <a:chOff x="0" y="0"/>
            <a:chExt cx="46272" cy="380749"/>
          </a:xfrm>
        </p:grpSpPr>
        <p:sp>
          <p:nvSpPr>
            <p:cNvPr id="16" name="Freeform 16"/>
            <p:cNvSpPr/>
            <p:nvPr/>
          </p:nvSpPr>
          <p:spPr>
            <a:xfrm>
              <a:off x="0" y="0"/>
              <a:ext cx="46272" cy="380749"/>
            </a:xfrm>
            <a:custGeom>
              <a:avLst/>
              <a:gdLst/>
              <a:ahLst/>
              <a:cxnLst/>
              <a:rect l="l" t="t" r="r" b="b"/>
              <a:pathLst>
                <a:path w="46272" h="380749">
                  <a:moveTo>
                    <a:pt x="0" y="0"/>
                  </a:moveTo>
                  <a:lnTo>
                    <a:pt x="46272" y="0"/>
                  </a:lnTo>
                  <a:lnTo>
                    <a:pt x="46272" y="380749"/>
                  </a:lnTo>
                  <a:lnTo>
                    <a:pt x="0" y="380749"/>
                  </a:lnTo>
                  <a:close/>
                </a:path>
              </a:pathLst>
            </a:custGeom>
            <a:gradFill rotWithShape="1">
              <a:gsLst>
                <a:gs pos="0">
                  <a:srgbClr val="6E009B">
                    <a:alpha val="100000"/>
                  </a:srgbClr>
                </a:gs>
                <a:gs pos="100000">
                  <a:srgbClr val="EB00FF">
                    <a:alpha val="100000"/>
                  </a:srgbClr>
                </a:gs>
              </a:gsLst>
              <a:lin ang="2700000"/>
            </a:gradFill>
          </p:spPr>
        </p:sp>
        <p:sp>
          <p:nvSpPr>
            <p:cNvPr id="17" name="TextBox 17"/>
            <p:cNvSpPr txBox="1"/>
            <p:nvPr/>
          </p:nvSpPr>
          <p:spPr>
            <a:xfrm>
              <a:off x="0" y="-38100"/>
              <a:ext cx="46272" cy="418849"/>
            </a:xfrm>
            <a:prstGeom prst="rect">
              <a:avLst/>
            </a:prstGeom>
          </p:spPr>
          <p:txBody>
            <a:bodyPr lIns="50800" tIns="50800" rIns="50800" bIns="50800" rtlCol="0" anchor="ctr"/>
            <a:lstStyle/>
            <a:p>
              <a:pPr algn="ctr">
                <a:lnSpc>
                  <a:spcPts val="2660"/>
                </a:lnSpc>
                <a:spcBef>
                  <a:spcPct val="0"/>
                </a:spcBef>
              </a:pPr>
            </a:p>
          </p:txBody>
        </p:sp>
      </p:grpSp>
      <p:sp>
        <p:nvSpPr>
          <p:cNvPr id="42" name="TextBox 42"/>
          <p:cNvSpPr txBox="1"/>
          <p:nvPr/>
        </p:nvSpPr>
        <p:spPr>
          <a:xfrm>
            <a:off x="4651882" y="1853807"/>
            <a:ext cx="8984236" cy="1255395"/>
          </a:xfrm>
          <a:prstGeom prst="rect">
            <a:avLst/>
          </a:prstGeom>
        </p:spPr>
        <p:txBody>
          <a:bodyPr lIns="0" tIns="0" rIns="0" bIns="0" rtlCol="0" anchor="t">
            <a:spAutoFit/>
          </a:bodyPr>
          <a:lstStyle/>
          <a:p>
            <a:pPr marL="0" marR="0" lvl="0" indent="0" algn="ctr" rtl="0">
              <a:lnSpc>
                <a:spcPct val="140000"/>
              </a:lnSpc>
              <a:spcBef>
                <a:spcPts val="0"/>
              </a:spcBef>
              <a:spcAft>
                <a:spcPts val="0"/>
              </a:spcAft>
              <a:buNone/>
            </a:pPr>
            <a:r>
              <a:rPr lang="en-US" sz="5825">
                <a:solidFill>
                  <a:srgbClr val="9719B7"/>
                </a:solidFill>
                <a:latin typeface="Arial" panose="020B0604020202020204"/>
                <a:ea typeface="Arial" panose="020B0604020202020204"/>
                <a:cs typeface="Arial" panose="020B0604020202020204"/>
                <a:sym typeface="Arial" panose="020B0604020202020204"/>
              </a:rPr>
              <a:t>Student Name </a:t>
            </a:r>
            <a:endParaRPr lang="en-US" sz="5825">
              <a:solidFill>
                <a:srgbClr val="9719B7"/>
              </a:solidFill>
              <a:latin typeface="Arial" panose="020B0604020202020204"/>
              <a:ea typeface="Arial" panose="020B0604020202020204"/>
              <a:cs typeface="Arial" panose="020B0604020202020204"/>
              <a:sym typeface="Arial" panose="020B0604020202020204"/>
            </a:endParaRPr>
          </a:p>
        </p:txBody>
      </p:sp>
      <p:sp>
        <p:nvSpPr>
          <p:cNvPr id="43" name="Freeform 43"/>
          <p:cNvSpPr/>
          <p:nvPr/>
        </p:nvSpPr>
        <p:spPr>
          <a:xfrm rot="-5400000">
            <a:off x="9023596" y="2007520"/>
            <a:ext cx="240808" cy="2470689"/>
          </a:xfrm>
          <a:custGeom>
            <a:avLst/>
            <a:gdLst/>
            <a:ahLst/>
            <a:cxnLst/>
            <a:rect l="l" t="t" r="r" b="b"/>
            <a:pathLst>
              <a:path w="240808" h="2470689">
                <a:moveTo>
                  <a:pt x="0" y="0"/>
                </a:moveTo>
                <a:lnTo>
                  <a:pt x="240808" y="0"/>
                </a:lnTo>
                <a:lnTo>
                  <a:pt x="240808" y="2470690"/>
                </a:lnTo>
                <a:lnTo>
                  <a:pt x="0" y="247069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4" name="Text Box 43"/>
          <p:cNvSpPr txBox="1"/>
          <p:nvPr/>
        </p:nvSpPr>
        <p:spPr>
          <a:xfrm>
            <a:off x="4572000" y="4469765"/>
            <a:ext cx="9144000" cy="1346835"/>
          </a:xfrm>
          <a:prstGeom prst="rect">
            <a:avLst/>
          </a:prstGeom>
          <a:noFill/>
        </p:spPr>
        <p:txBody>
          <a:bodyPr wrap="square" rtlCol="0" anchor="t">
            <a:spAutoFit/>
          </a:bodyPr>
          <a:p>
            <a:pPr marL="0" marR="0" lvl="0" indent="0" algn="ctr" rtl="0">
              <a:lnSpc>
                <a:spcPct val="140000"/>
              </a:lnSpc>
              <a:spcBef>
                <a:spcPts val="0"/>
              </a:spcBef>
              <a:spcAft>
                <a:spcPts val="0"/>
              </a:spcAft>
              <a:buNone/>
            </a:pPr>
            <a:r>
              <a:rPr lang="en-US" sz="5825">
                <a:solidFill>
                  <a:srgbClr val="9719B7"/>
                </a:solidFill>
                <a:latin typeface="Arial" panose="020B0604020202020204"/>
                <a:ea typeface="Arial" panose="020B0604020202020204"/>
                <a:cs typeface="Arial" panose="020B0604020202020204"/>
                <a:sym typeface="Arial" panose="020B0604020202020204"/>
              </a:rPr>
              <a:t>BHAVYA SRI BAGGI</a:t>
            </a:r>
            <a:endParaRPr lang="en-US" sz="5825">
              <a:solidFill>
                <a:srgbClr val="9719B7"/>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tags/tag1.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3711</Words>
  <Application>WPS Presentation</Application>
  <PresentationFormat>On-screen Show (4:3)</PresentationFormat>
  <Paragraphs>184</Paragraphs>
  <Slides>11</Slides>
  <Notes>0</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11</vt:i4>
      </vt:variant>
    </vt:vector>
  </HeadingPairs>
  <TitlesOfParts>
    <vt:vector size="22" baseType="lpstr">
      <vt:lpstr>Arial</vt:lpstr>
      <vt:lpstr>SimSun</vt:lpstr>
      <vt:lpstr>Wingdings</vt:lpstr>
      <vt:lpstr>Bicubik</vt:lpstr>
      <vt:lpstr>Open Sans</vt:lpstr>
      <vt:lpstr>Open Sans Bold</vt:lpstr>
      <vt:lpstr>Microsoft YaHei</vt:lpstr>
      <vt:lpstr>Arial Unicode MS</vt:lpstr>
      <vt:lpstr>Calibri</vt:lpstr>
      <vt:lpstr>Arial</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Purple Futuristic Technology Presentation</dc:title>
  <dc:creator/>
  <cp:lastModifiedBy>bhavy</cp:lastModifiedBy>
  <cp:revision>5</cp:revision>
  <dcterms:created xsi:type="dcterms:W3CDTF">2006-08-16T00:00:00Z</dcterms:created>
  <dcterms:modified xsi:type="dcterms:W3CDTF">2024-06-24T18:24:29Z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6D797BBB09AB45F9A059716EF60B7D1F_13</vt:lpwstr>
  </property>
  <property fmtid="{D5CDD505-2E9C-101B-9397-08002B2CF9AE}" pid="3" name="KSOProductBuildVer">
    <vt:lpwstr>1033-12.2.0.17119</vt:lpwstr>
  </property>
</Properties>
</file>